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9" r:id="rId2"/>
    <p:sldId id="304" r:id="rId3"/>
    <p:sldId id="274" r:id="rId4"/>
    <p:sldId id="300" r:id="rId5"/>
    <p:sldId id="273" r:id="rId6"/>
    <p:sldId id="292" r:id="rId7"/>
    <p:sldId id="291" r:id="rId8"/>
    <p:sldId id="301" r:id="rId9"/>
    <p:sldId id="293" r:id="rId10"/>
    <p:sldId id="294" r:id="rId11"/>
    <p:sldId id="271" r:id="rId12"/>
    <p:sldId id="289" r:id="rId13"/>
    <p:sldId id="295" r:id="rId14"/>
    <p:sldId id="272" r:id="rId15"/>
    <p:sldId id="261" r:id="rId16"/>
    <p:sldId id="287" r:id="rId17"/>
    <p:sldId id="296" r:id="rId18"/>
    <p:sldId id="275" r:id="rId19"/>
    <p:sldId id="286" r:id="rId20"/>
    <p:sldId id="302" r:id="rId21"/>
    <p:sldId id="285" r:id="rId22"/>
    <p:sldId id="276" r:id="rId23"/>
    <p:sldId id="284" r:id="rId24"/>
    <p:sldId id="277" r:id="rId25"/>
    <p:sldId id="303" r:id="rId26"/>
    <p:sldId id="278" r:id="rId27"/>
    <p:sldId id="297" r:id="rId28"/>
    <p:sldId id="298" r:id="rId29"/>
    <p:sldId id="299" r:id="rId30"/>
    <p:sldId id="280" r:id="rId31"/>
    <p:sldId id="281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(ส่วนที่ไม่มีชื่อ)" id="{BA0D679D-82A7-4477-BB0A-FBBF15098BB6}">
          <p14:sldIdLst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29"/>
    <a:srgbClr val="FF0066"/>
    <a:srgbClr val="FF7415"/>
    <a:srgbClr val="FFCCFF"/>
    <a:srgbClr val="A50021"/>
    <a:srgbClr val="00CCFF"/>
    <a:srgbClr val="000099"/>
    <a:srgbClr val="009900"/>
    <a:srgbClr val="0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7" autoAdjust="0"/>
    <p:restoredTop sz="97687" autoAdjust="0"/>
  </p:normalViewPr>
  <p:slideViewPr>
    <p:cSldViewPr>
      <p:cViewPr varScale="1">
        <p:scale>
          <a:sx n="74" d="100"/>
          <a:sy n="74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C237C-D12A-48B4-8EEA-EF40B22129F1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927B-A553-40EE-A252-75590EB27D4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73869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7AD993-5EAF-4CAA-89A0-9FA403E1F1A2}" type="datetimeFigureOut">
              <a:rPr lang="th-TH" smtClean="0"/>
              <a:pPr/>
              <a:t>03/09/61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3D651B-49F2-4F53-8B25-30822550044E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dmin\Pictures\2561-08-02 เรือ๐\เรือ๐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233378" cy="664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01 เรือ๘๙\เรือ๘๙ 001.jpg"/>
          <p:cNvPicPr>
            <a:picLocks noChangeAspect="1" noChangeArrowheads="1"/>
          </p:cNvPicPr>
          <p:nvPr/>
        </p:nvPicPr>
        <p:blipFill>
          <a:blip r:embed="rId2"/>
          <a:srcRect l="14155" t="42317" r="23346" b="16619"/>
          <a:stretch>
            <a:fillRect/>
          </a:stretch>
        </p:blipFill>
        <p:spPr bwMode="auto">
          <a:xfrm>
            <a:off x="500034" y="214290"/>
            <a:ext cx="8501122" cy="66437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43636" y="1214422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กวีจะเปรียบเทียบ</a:t>
            </a:r>
          </a:p>
          <a:p>
            <a:pPr algn="ctr"/>
            <a:r>
              <a:rPr lang="th-TH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สิ่งใดกับอะไร</a:t>
            </a:r>
            <a:endParaRPr lang="th-TH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286644" y="2857496"/>
            <a:ext cx="142876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_Layiji MaHaNiYom V 1.2" pitchFamily="2" charset="0"/>
                <a:cs typeface="_Layiji MaHaNiYom V 1.2" pitchFamily="2" charset="0"/>
              </a:rPr>
              <a:t>ตอบ</a:t>
            </a:r>
            <a:endParaRPr lang="th-TH" dirty="0"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3643314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7415"/>
                </a:solidFill>
                <a:latin typeface="#ZF Heah" pitchFamily="2" charset="0"/>
                <a:cs typeface="#ZF Heah" pitchFamily="2" charset="0"/>
              </a:rPr>
              <a:t>สิ่งที่พบ </a:t>
            </a:r>
            <a:endParaRPr lang="en-US" sz="2400" b="1" dirty="0" smtClean="0">
              <a:solidFill>
                <a:srgbClr val="FF7415"/>
              </a:solidFill>
              <a:latin typeface="#ZF Heah" pitchFamily="2" charset="0"/>
              <a:cs typeface="#ZF Heah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FF7415"/>
                </a:solidFill>
                <a:latin typeface="#ZF Heah" pitchFamily="2" charset="0"/>
                <a:cs typeface="#ZF Heah" pitchFamily="2" charset="0"/>
              </a:rPr>
              <a:t>= </a:t>
            </a:r>
            <a:endParaRPr lang="th-TH" sz="2400" b="1" dirty="0" smtClean="0">
              <a:solidFill>
                <a:srgbClr val="FF7415"/>
              </a:solidFill>
              <a:latin typeface="#ZF Heah" pitchFamily="2" charset="0"/>
              <a:cs typeface="#ZF Heah" pitchFamily="2" charset="0"/>
            </a:endParaRPr>
          </a:p>
          <a:p>
            <a:pPr algn="ctr"/>
            <a:r>
              <a:rPr lang="th-TH" sz="2400" b="1" dirty="0" smtClean="0">
                <a:solidFill>
                  <a:srgbClr val="FF7415"/>
                </a:solidFill>
                <a:latin typeface="#ZF Heah" pitchFamily="2" charset="0"/>
                <a:cs typeface="#ZF Heah" pitchFamily="2" charset="0"/>
              </a:rPr>
              <a:t>คนรัก/คิดถึงคนรัก</a:t>
            </a:r>
            <a:endParaRPr lang="th-TH" sz="2400" b="1" dirty="0">
              <a:solidFill>
                <a:srgbClr val="FF7415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71470" y="1448873"/>
            <a:ext cx="4911144" cy="1034603"/>
          </a:xfrm>
          <a:custGeom>
            <a:avLst/>
            <a:gdLst>
              <a:gd name="connsiteX0" fmla="*/ 2631584 w 4911144"/>
              <a:gd name="connsiteY0" fmla="*/ 354169 h 1034603"/>
              <a:gd name="connsiteX1" fmla="*/ 3030829 w 4911144"/>
              <a:gd name="connsiteY1" fmla="*/ 32197 h 1034603"/>
              <a:gd name="connsiteX2" fmla="*/ 4653567 w 4911144"/>
              <a:gd name="connsiteY2" fmla="*/ 160986 h 1034603"/>
              <a:gd name="connsiteX3" fmla="*/ 4576293 w 4911144"/>
              <a:gd name="connsiteY3" fmla="*/ 573110 h 1034603"/>
              <a:gd name="connsiteX4" fmla="*/ 3017950 w 4911144"/>
              <a:gd name="connsiteY4" fmla="*/ 624626 h 1034603"/>
              <a:gd name="connsiteX5" fmla="*/ 2734615 w 4911144"/>
              <a:gd name="connsiteY5" fmla="*/ 495837 h 1034603"/>
              <a:gd name="connsiteX6" fmla="*/ 545206 w 4911144"/>
              <a:gd name="connsiteY6" fmla="*/ 650383 h 1034603"/>
              <a:gd name="connsiteX7" fmla="*/ 197476 w 4911144"/>
              <a:gd name="connsiteY7" fmla="*/ 379927 h 1034603"/>
              <a:gd name="connsiteX8" fmla="*/ 4293 w 4911144"/>
              <a:gd name="connsiteY8" fmla="*/ 676141 h 1034603"/>
              <a:gd name="connsiteX9" fmla="*/ 171719 w 4911144"/>
              <a:gd name="connsiteY9" fmla="*/ 985234 h 1034603"/>
              <a:gd name="connsiteX10" fmla="*/ 545206 w 4911144"/>
              <a:gd name="connsiteY10" fmla="*/ 959476 h 1034603"/>
              <a:gd name="connsiteX11" fmla="*/ 558085 w 4911144"/>
              <a:gd name="connsiteY11" fmla="*/ 534473 h 1034603"/>
              <a:gd name="connsiteX12" fmla="*/ 197476 w 4911144"/>
              <a:gd name="connsiteY12" fmla="*/ 585989 h 103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144" h="1034603">
                <a:moveTo>
                  <a:pt x="2631584" y="354169"/>
                </a:moveTo>
                <a:cubicBezTo>
                  <a:pt x="2662708" y="209281"/>
                  <a:pt x="2693832" y="64394"/>
                  <a:pt x="3030829" y="32197"/>
                </a:cubicBezTo>
                <a:cubicBezTo>
                  <a:pt x="3367826" y="0"/>
                  <a:pt x="4395990" y="70834"/>
                  <a:pt x="4653567" y="160986"/>
                </a:cubicBezTo>
                <a:cubicBezTo>
                  <a:pt x="4911144" y="251138"/>
                  <a:pt x="4848896" y="495837"/>
                  <a:pt x="4576293" y="573110"/>
                </a:cubicBezTo>
                <a:cubicBezTo>
                  <a:pt x="4303690" y="650383"/>
                  <a:pt x="3324896" y="637505"/>
                  <a:pt x="3017950" y="624626"/>
                </a:cubicBezTo>
                <a:cubicBezTo>
                  <a:pt x="2711004" y="611747"/>
                  <a:pt x="3146739" y="491544"/>
                  <a:pt x="2734615" y="495837"/>
                </a:cubicBezTo>
                <a:cubicBezTo>
                  <a:pt x="2322491" y="500130"/>
                  <a:pt x="968063" y="669701"/>
                  <a:pt x="545206" y="650383"/>
                </a:cubicBezTo>
                <a:cubicBezTo>
                  <a:pt x="122350" y="631065"/>
                  <a:pt x="287628" y="375634"/>
                  <a:pt x="197476" y="379927"/>
                </a:cubicBezTo>
                <a:cubicBezTo>
                  <a:pt x="107324" y="384220"/>
                  <a:pt x="8586" y="575257"/>
                  <a:pt x="4293" y="676141"/>
                </a:cubicBezTo>
                <a:cubicBezTo>
                  <a:pt x="0" y="777025"/>
                  <a:pt x="81567" y="938012"/>
                  <a:pt x="171719" y="985234"/>
                </a:cubicBezTo>
                <a:cubicBezTo>
                  <a:pt x="261871" y="1032457"/>
                  <a:pt x="480812" y="1034603"/>
                  <a:pt x="545206" y="959476"/>
                </a:cubicBezTo>
                <a:cubicBezTo>
                  <a:pt x="609600" y="884349"/>
                  <a:pt x="616040" y="596721"/>
                  <a:pt x="558085" y="534473"/>
                </a:cubicBezTo>
                <a:cubicBezTo>
                  <a:pt x="500130" y="472225"/>
                  <a:pt x="348803" y="529107"/>
                  <a:pt x="197476" y="5859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Freeform 13"/>
          <p:cNvSpPr/>
          <p:nvPr/>
        </p:nvSpPr>
        <p:spPr>
          <a:xfrm>
            <a:off x="3395730" y="4003183"/>
            <a:ext cx="2436253" cy="521594"/>
          </a:xfrm>
          <a:custGeom>
            <a:avLst/>
            <a:gdLst>
              <a:gd name="connsiteX0" fmla="*/ 622478 w 2436253"/>
              <a:gd name="connsiteY0" fmla="*/ 465786 h 521594"/>
              <a:gd name="connsiteX1" fmla="*/ 68687 w 2436253"/>
              <a:gd name="connsiteY1" fmla="*/ 452907 h 521594"/>
              <a:gd name="connsiteX2" fmla="*/ 210355 w 2436253"/>
              <a:gd name="connsiteY2" fmla="*/ 53662 h 521594"/>
              <a:gd name="connsiteX3" fmla="*/ 892935 w 2436253"/>
              <a:gd name="connsiteY3" fmla="*/ 130935 h 521594"/>
              <a:gd name="connsiteX4" fmla="*/ 777025 w 2436253"/>
              <a:gd name="connsiteY4" fmla="*/ 465786 h 521594"/>
              <a:gd name="connsiteX5" fmla="*/ 1794456 w 2436253"/>
              <a:gd name="connsiteY5" fmla="*/ 92299 h 521594"/>
              <a:gd name="connsiteX6" fmla="*/ 2309611 w 2436253"/>
              <a:gd name="connsiteY6" fmla="*/ 143814 h 521594"/>
              <a:gd name="connsiteX7" fmla="*/ 2335369 w 2436253"/>
              <a:gd name="connsiteY7" fmla="*/ 452907 h 521594"/>
              <a:gd name="connsiteX8" fmla="*/ 1704304 w 2436253"/>
              <a:gd name="connsiteY8" fmla="*/ 465786 h 521594"/>
              <a:gd name="connsiteX9" fmla="*/ 1678546 w 2436253"/>
              <a:gd name="connsiteY9" fmla="*/ 182451 h 52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6253" h="521594">
                <a:moveTo>
                  <a:pt x="622478" y="465786"/>
                </a:moveTo>
                <a:cubicBezTo>
                  <a:pt x="379926" y="493690"/>
                  <a:pt x="137374" y="521594"/>
                  <a:pt x="68687" y="452907"/>
                </a:cubicBezTo>
                <a:cubicBezTo>
                  <a:pt x="0" y="384220"/>
                  <a:pt x="72980" y="107324"/>
                  <a:pt x="210355" y="53662"/>
                </a:cubicBezTo>
                <a:cubicBezTo>
                  <a:pt x="347730" y="0"/>
                  <a:pt x="798490" y="62248"/>
                  <a:pt x="892935" y="130935"/>
                </a:cubicBezTo>
                <a:cubicBezTo>
                  <a:pt x="987380" y="199622"/>
                  <a:pt x="626772" y="472225"/>
                  <a:pt x="777025" y="465786"/>
                </a:cubicBezTo>
                <a:cubicBezTo>
                  <a:pt x="927278" y="459347"/>
                  <a:pt x="1539025" y="145961"/>
                  <a:pt x="1794456" y="92299"/>
                </a:cubicBezTo>
                <a:cubicBezTo>
                  <a:pt x="2049887" y="38637"/>
                  <a:pt x="2219459" y="83713"/>
                  <a:pt x="2309611" y="143814"/>
                </a:cubicBezTo>
                <a:cubicBezTo>
                  <a:pt x="2399763" y="203915"/>
                  <a:pt x="2436253" y="399245"/>
                  <a:pt x="2335369" y="452907"/>
                </a:cubicBezTo>
                <a:cubicBezTo>
                  <a:pt x="2234485" y="506569"/>
                  <a:pt x="1813774" y="510862"/>
                  <a:pt x="1704304" y="465786"/>
                </a:cubicBezTo>
                <a:cubicBezTo>
                  <a:pt x="1594834" y="420710"/>
                  <a:pt x="1636690" y="301580"/>
                  <a:pt x="1678546" y="182451"/>
                </a:cubicBezTo>
              </a:path>
            </a:pathLst>
          </a:custGeom>
          <a:ln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Freeform 14"/>
          <p:cNvSpPr/>
          <p:nvPr/>
        </p:nvSpPr>
        <p:spPr>
          <a:xfrm>
            <a:off x="1695718" y="4836017"/>
            <a:ext cx="2728175" cy="500130"/>
          </a:xfrm>
          <a:custGeom>
            <a:avLst/>
            <a:gdLst>
              <a:gd name="connsiteX0" fmla="*/ 892936 w 2728175"/>
              <a:gd name="connsiteY0" fmla="*/ 392806 h 500130"/>
              <a:gd name="connsiteX1" fmla="*/ 248992 w 2728175"/>
              <a:gd name="connsiteY1" fmla="*/ 470079 h 500130"/>
              <a:gd name="connsiteX2" fmla="*/ 17172 w 2728175"/>
              <a:gd name="connsiteY2" fmla="*/ 212501 h 500130"/>
              <a:gd name="connsiteX3" fmla="*/ 352023 w 2728175"/>
              <a:gd name="connsiteY3" fmla="*/ 32197 h 500130"/>
              <a:gd name="connsiteX4" fmla="*/ 1073240 w 2728175"/>
              <a:gd name="connsiteY4" fmla="*/ 96591 h 500130"/>
              <a:gd name="connsiteX5" fmla="*/ 1073240 w 2728175"/>
              <a:gd name="connsiteY5" fmla="*/ 379927 h 500130"/>
              <a:gd name="connsiteX6" fmla="*/ 944451 w 2728175"/>
              <a:gd name="connsiteY6" fmla="*/ 470079 h 500130"/>
              <a:gd name="connsiteX7" fmla="*/ 2477037 w 2728175"/>
              <a:gd name="connsiteY7" fmla="*/ 405684 h 500130"/>
              <a:gd name="connsiteX8" fmla="*/ 2451279 w 2728175"/>
              <a:gd name="connsiteY8" fmla="*/ 45076 h 500130"/>
              <a:gd name="connsiteX9" fmla="*/ 1949003 w 2728175"/>
              <a:gd name="connsiteY9" fmla="*/ 135228 h 500130"/>
              <a:gd name="connsiteX10" fmla="*/ 1536879 w 2728175"/>
              <a:gd name="connsiteY10" fmla="*/ 135228 h 500130"/>
              <a:gd name="connsiteX11" fmla="*/ 1511121 w 2728175"/>
              <a:gd name="connsiteY11" fmla="*/ 251138 h 500130"/>
              <a:gd name="connsiteX12" fmla="*/ 1588395 w 2728175"/>
              <a:gd name="connsiteY12" fmla="*/ 418563 h 500130"/>
              <a:gd name="connsiteX13" fmla="*/ 2013397 w 2728175"/>
              <a:gd name="connsiteY13" fmla="*/ 405684 h 50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175" h="500130">
                <a:moveTo>
                  <a:pt x="892936" y="392806"/>
                </a:moveTo>
                <a:cubicBezTo>
                  <a:pt x="643944" y="446468"/>
                  <a:pt x="394953" y="500130"/>
                  <a:pt x="248992" y="470079"/>
                </a:cubicBezTo>
                <a:cubicBezTo>
                  <a:pt x="103031" y="440028"/>
                  <a:pt x="0" y="285481"/>
                  <a:pt x="17172" y="212501"/>
                </a:cubicBezTo>
                <a:cubicBezTo>
                  <a:pt x="34344" y="139521"/>
                  <a:pt x="176012" y="51515"/>
                  <a:pt x="352023" y="32197"/>
                </a:cubicBezTo>
                <a:cubicBezTo>
                  <a:pt x="528034" y="12879"/>
                  <a:pt x="953037" y="38636"/>
                  <a:pt x="1073240" y="96591"/>
                </a:cubicBezTo>
                <a:cubicBezTo>
                  <a:pt x="1193443" y="154546"/>
                  <a:pt x="1094705" y="317679"/>
                  <a:pt x="1073240" y="379927"/>
                </a:cubicBezTo>
                <a:cubicBezTo>
                  <a:pt x="1051775" y="442175"/>
                  <a:pt x="710485" y="465786"/>
                  <a:pt x="944451" y="470079"/>
                </a:cubicBezTo>
                <a:cubicBezTo>
                  <a:pt x="1178417" y="474372"/>
                  <a:pt x="2225899" y="476518"/>
                  <a:pt x="2477037" y="405684"/>
                </a:cubicBezTo>
                <a:cubicBezTo>
                  <a:pt x="2728175" y="334850"/>
                  <a:pt x="2539285" y="90152"/>
                  <a:pt x="2451279" y="45076"/>
                </a:cubicBezTo>
                <a:cubicBezTo>
                  <a:pt x="2363273" y="0"/>
                  <a:pt x="2101403" y="120203"/>
                  <a:pt x="1949003" y="135228"/>
                </a:cubicBezTo>
                <a:cubicBezTo>
                  <a:pt x="1796603" y="150253"/>
                  <a:pt x="1609859" y="115910"/>
                  <a:pt x="1536879" y="135228"/>
                </a:cubicBezTo>
                <a:cubicBezTo>
                  <a:pt x="1463899" y="154546"/>
                  <a:pt x="1502535" y="203916"/>
                  <a:pt x="1511121" y="251138"/>
                </a:cubicBezTo>
                <a:cubicBezTo>
                  <a:pt x="1519707" y="298360"/>
                  <a:pt x="1504682" y="392805"/>
                  <a:pt x="1588395" y="418563"/>
                </a:cubicBezTo>
                <a:cubicBezTo>
                  <a:pt x="1672108" y="444321"/>
                  <a:pt x="1842752" y="425002"/>
                  <a:pt x="2013397" y="405684"/>
                </a:cubicBezTo>
              </a:path>
            </a:pathLst>
          </a:cu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Freeform 15"/>
          <p:cNvSpPr/>
          <p:nvPr/>
        </p:nvSpPr>
        <p:spPr>
          <a:xfrm>
            <a:off x="824247" y="5280338"/>
            <a:ext cx="6845122" cy="566670"/>
          </a:xfrm>
          <a:custGeom>
            <a:avLst/>
            <a:gdLst>
              <a:gd name="connsiteX0" fmla="*/ 978795 w 6845122"/>
              <a:gd name="connsiteY0" fmla="*/ 373487 h 566670"/>
              <a:gd name="connsiteX1" fmla="*/ 1120463 w 6845122"/>
              <a:gd name="connsiteY1" fmla="*/ 270456 h 566670"/>
              <a:gd name="connsiteX2" fmla="*/ 1043190 w 6845122"/>
              <a:gd name="connsiteY2" fmla="*/ 103031 h 566670"/>
              <a:gd name="connsiteX3" fmla="*/ 734097 w 6845122"/>
              <a:gd name="connsiteY3" fmla="*/ 12879 h 566670"/>
              <a:gd name="connsiteX4" fmla="*/ 193184 w 6845122"/>
              <a:gd name="connsiteY4" fmla="*/ 90152 h 566670"/>
              <a:gd name="connsiteX5" fmla="*/ 51516 w 6845122"/>
              <a:gd name="connsiteY5" fmla="*/ 167425 h 566670"/>
              <a:gd name="connsiteX6" fmla="*/ 141668 w 6845122"/>
              <a:gd name="connsiteY6" fmla="*/ 399245 h 566670"/>
              <a:gd name="connsiteX7" fmla="*/ 901522 w 6845122"/>
              <a:gd name="connsiteY7" fmla="*/ 386366 h 566670"/>
              <a:gd name="connsiteX8" fmla="*/ 1622739 w 6845122"/>
              <a:gd name="connsiteY8" fmla="*/ 399245 h 566670"/>
              <a:gd name="connsiteX9" fmla="*/ 4893973 w 6845122"/>
              <a:gd name="connsiteY9" fmla="*/ 566670 h 566670"/>
              <a:gd name="connsiteX10" fmla="*/ 6568226 w 6845122"/>
              <a:gd name="connsiteY10" fmla="*/ 399245 h 566670"/>
              <a:gd name="connsiteX11" fmla="*/ 6555347 w 6845122"/>
              <a:gd name="connsiteY11" fmla="*/ 51516 h 566670"/>
              <a:gd name="connsiteX12" fmla="*/ 6001556 w 6845122"/>
              <a:gd name="connsiteY12" fmla="*/ 90152 h 566670"/>
              <a:gd name="connsiteX13" fmla="*/ 5666705 w 6845122"/>
              <a:gd name="connsiteY13" fmla="*/ 12879 h 566670"/>
              <a:gd name="connsiteX14" fmla="*/ 5602311 w 6845122"/>
              <a:gd name="connsiteY14" fmla="*/ 141668 h 566670"/>
              <a:gd name="connsiteX15" fmla="*/ 5640947 w 6845122"/>
              <a:gd name="connsiteY15" fmla="*/ 399245 h 566670"/>
              <a:gd name="connsiteX16" fmla="*/ 5975798 w 6845122"/>
              <a:gd name="connsiteY16" fmla="*/ 425003 h 56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45122" h="566670">
                <a:moveTo>
                  <a:pt x="978795" y="373487"/>
                </a:moveTo>
                <a:cubicBezTo>
                  <a:pt x="1044263" y="344509"/>
                  <a:pt x="1109731" y="315532"/>
                  <a:pt x="1120463" y="270456"/>
                </a:cubicBezTo>
                <a:cubicBezTo>
                  <a:pt x="1131196" y="225380"/>
                  <a:pt x="1107584" y="145961"/>
                  <a:pt x="1043190" y="103031"/>
                </a:cubicBezTo>
                <a:cubicBezTo>
                  <a:pt x="978796" y="60102"/>
                  <a:pt x="875765" y="15025"/>
                  <a:pt x="734097" y="12879"/>
                </a:cubicBezTo>
                <a:cubicBezTo>
                  <a:pt x="592429" y="10733"/>
                  <a:pt x="306947" y="64394"/>
                  <a:pt x="193184" y="90152"/>
                </a:cubicBezTo>
                <a:cubicBezTo>
                  <a:pt x="79421" y="115910"/>
                  <a:pt x="60102" y="115910"/>
                  <a:pt x="51516" y="167425"/>
                </a:cubicBezTo>
                <a:cubicBezTo>
                  <a:pt x="42930" y="218940"/>
                  <a:pt x="0" y="362755"/>
                  <a:pt x="141668" y="399245"/>
                </a:cubicBezTo>
                <a:cubicBezTo>
                  <a:pt x="283336" y="435735"/>
                  <a:pt x="654677" y="386366"/>
                  <a:pt x="901522" y="386366"/>
                </a:cubicBezTo>
                <a:cubicBezTo>
                  <a:pt x="1148367" y="386366"/>
                  <a:pt x="1622739" y="399245"/>
                  <a:pt x="1622739" y="399245"/>
                </a:cubicBezTo>
                <a:cubicBezTo>
                  <a:pt x="2288147" y="429296"/>
                  <a:pt x="4069725" y="566670"/>
                  <a:pt x="4893973" y="566670"/>
                </a:cubicBezTo>
                <a:cubicBezTo>
                  <a:pt x="5718221" y="566670"/>
                  <a:pt x="6291330" y="485104"/>
                  <a:pt x="6568226" y="399245"/>
                </a:cubicBezTo>
                <a:cubicBezTo>
                  <a:pt x="6845122" y="313386"/>
                  <a:pt x="6649792" y="103032"/>
                  <a:pt x="6555347" y="51516"/>
                </a:cubicBezTo>
                <a:cubicBezTo>
                  <a:pt x="6460902" y="0"/>
                  <a:pt x="6149663" y="96591"/>
                  <a:pt x="6001556" y="90152"/>
                </a:cubicBezTo>
                <a:cubicBezTo>
                  <a:pt x="5853449" y="83713"/>
                  <a:pt x="5733246" y="4293"/>
                  <a:pt x="5666705" y="12879"/>
                </a:cubicBezTo>
                <a:cubicBezTo>
                  <a:pt x="5600164" y="21465"/>
                  <a:pt x="5606604" y="77274"/>
                  <a:pt x="5602311" y="141668"/>
                </a:cubicBezTo>
                <a:cubicBezTo>
                  <a:pt x="5598018" y="206062"/>
                  <a:pt x="5578699" y="352023"/>
                  <a:pt x="5640947" y="399245"/>
                </a:cubicBezTo>
                <a:cubicBezTo>
                  <a:pt x="5703195" y="446467"/>
                  <a:pt x="5839496" y="435735"/>
                  <a:pt x="5975798" y="42500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\Pictures\2561-08-01 เรือ๙๐\เรือ๙๐ 001.jpg"/>
          <p:cNvPicPr>
            <a:picLocks noChangeAspect="1" noChangeArrowheads="1"/>
          </p:cNvPicPr>
          <p:nvPr/>
        </p:nvPicPr>
        <p:blipFill>
          <a:blip r:embed="rId2"/>
          <a:srcRect l="6801" t="5568" r="30698" b="15952"/>
          <a:stretch>
            <a:fillRect/>
          </a:stretch>
        </p:blipFill>
        <p:spPr bwMode="auto">
          <a:xfrm>
            <a:off x="3428992" y="214290"/>
            <a:ext cx="5286412" cy="6643710"/>
          </a:xfrm>
          <a:prstGeom prst="rect">
            <a:avLst/>
          </a:prstGeom>
          <a:noFill/>
        </p:spPr>
      </p:pic>
      <p:pic>
        <p:nvPicPr>
          <p:cNvPr id="3" name="Picture 1" descr="C:\Users\Admin\Pictures\2561-08-01 เรือ๙๐\เรือ๙๐ 001.jpg"/>
          <p:cNvPicPr>
            <a:picLocks noChangeAspect="1" noChangeArrowheads="1"/>
          </p:cNvPicPr>
          <p:nvPr/>
        </p:nvPicPr>
        <p:blipFill>
          <a:blip r:embed="rId2"/>
          <a:srcRect l="6801" t="76764" r="73886" b="17219"/>
          <a:stretch>
            <a:fillRect/>
          </a:stretch>
        </p:blipFill>
        <p:spPr bwMode="auto">
          <a:xfrm>
            <a:off x="142844" y="1000108"/>
            <a:ext cx="3571900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\Pictures\2561-08-01 เรือ๙๐\เรือ๙๐ 001.jpg"/>
          <p:cNvPicPr>
            <a:picLocks noChangeAspect="1" noChangeArrowheads="1"/>
          </p:cNvPicPr>
          <p:nvPr/>
        </p:nvPicPr>
        <p:blipFill>
          <a:blip r:embed="rId2"/>
          <a:srcRect l="14402" t="5568" r="33232" b="33119"/>
          <a:stretch>
            <a:fillRect/>
          </a:stretch>
        </p:blipFill>
        <p:spPr bwMode="auto">
          <a:xfrm>
            <a:off x="3571868" y="285727"/>
            <a:ext cx="5143536" cy="62219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2357454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มาดูชื่อปลา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ว่ามีปลาอะไรบ้าง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046113" y="334851"/>
            <a:ext cx="1101144" cy="248991"/>
          </a:xfrm>
          <a:custGeom>
            <a:avLst/>
            <a:gdLst>
              <a:gd name="connsiteX0" fmla="*/ 203915 w 1101144"/>
              <a:gd name="connsiteY0" fmla="*/ 0 h 248991"/>
              <a:gd name="connsiteX1" fmla="*/ 126642 w 1101144"/>
              <a:gd name="connsiteY1" fmla="*/ 206062 h 248991"/>
              <a:gd name="connsiteX2" fmla="*/ 963769 w 1101144"/>
              <a:gd name="connsiteY2" fmla="*/ 244698 h 248991"/>
              <a:gd name="connsiteX3" fmla="*/ 950890 w 1101144"/>
              <a:gd name="connsiteY3" fmla="*/ 231819 h 24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144" h="248991">
                <a:moveTo>
                  <a:pt x="203915" y="0"/>
                </a:moveTo>
                <a:cubicBezTo>
                  <a:pt x="101957" y="82639"/>
                  <a:pt x="0" y="165279"/>
                  <a:pt x="126642" y="206062"/>
                </a:cubicBezTo>
                <a:cubicBezTo>
                  <a:pt x="253284" y="246845"/>
                  <a:pt x="826394" y="240405"/>
                  <a:pt x="963769" y="244698"/>
                </a:cubicBezTo>
                <a:cubicBezTo>
                  <a:pt x="1101144" y="248991"/>
                  <a:pt x="1026017" y="240405"/>
                  <a:pt x="950890" y="23181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4127679" y="824248"/>
            <a:ext cx="663262" cy="270457"/>
          </a:xfrm>
          <a:custGeom>
            <a:avLst/>
            <a:gdLst>
              <a:gd name="connsiteX0" fmla="*/ 160986 w 663262"/>
              <a:gd name="connsiteY0" fmla="*/ 0 h 270457"/>
              <a:gd name="connsiteX1" fmla="*/ 19318 w 663262"/>
              <a:gd name="connsiteY1" fmla="*/ 231820 h 270457"/>
              <a:gd name="connsiteX2" fmla="*/ 276896 w 663262"/>
              <a:gd name="connsiteY2" fmla="*/ 231820 h 270457"/>
              <a:gd name="connsiteX3" fmla="*/ 663262 w 663262"/>
              <a:gd name="connsiteY3" fmla="*/ 244698 h 27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262" h="270457">
                <a:moveTo>
                  <a:pt x="160986" y="0"/>
                </a:moveTo>
                <a:cubicBezTo>
                  <a:pt x="80493" y="96591"/>
                  <a:pt x="0" y="193183"/>
                  <a:pt x="19318" y="231820"/>
                </a:cubicBezTo>
                <a:cubicBezTo>
                  <a:pt x="38636" y="270457"/>
                  <a:pt x="169572" y="229674"/>
                  <a:pt x="276896" y="231820"/>
                </a:cubicBezTo>
                <a:cubicBezTo>
                  <a:pt x="384220" y="233966"/>
                  <a:pt x="523741" y="239332"/>
                  <a:pt x="663262" y="24469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4183488" y="1326524"/>
            <a:ext cx="530180" cy="272602"/>
          </a:xfrm>
          <a:custGeom>
            <a:avLst/>
            <a:gdLst>
              <a:gd name="connsiteX0" fmla="*/ 118056 w 530180"/>
              <a:gd name="connsiteY0" fmla="*/ 0 h 272602"/>
              <a:gd name="connsiteX1" fmla="*/ 2146 w 530180"/>
              <a:gd name="connsiteY1" fmla="*/ 154546 h 272602"/>
              <a:gd name="connsiteX2" fmla="*/ 130935 w 530180"/>
              <a:gd name="connsiteY2" fmla="*/ 257577 h 272602"/>
              <a:gd name="connsiteX3" fmla="*/ 530180 w 530180"/>
              <a:gd name="connsiteY3" fmla="*/ 244699 h 27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80" h="272602">
                <a:moveTo>
                  <a:pt x="118056" y="0"/>
                </a:moveTo>
                <a:cubicBezTo>
                  <a:pt x="59028" y="55808"/>
                  <a:pt x="0" y="111617"/>
                  <a:pt x="2146" y="154546"/>
                </a:cubicBezTo>
                <a:cubicBezTo>
                  <a:pt x="4292" y="197475"/>
                  <a:pt x="42929" y="242552"/>
                  <a:pt x="130935" y="257577"/>
                </a:cubicBezTo>
                <a:cubicBezTo>
                  <a:pt x="218941" y="272602"/>
                  <a:pt x="374560" y="258650"/>
                  <a:pt x="530180" y="24469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4074017" y="1893194"/>
            <a:ext cx="858591" cy="214648"/>
          </a:xfrm>
          <a:custGeom>
            <a:avLst/>
            <a:gdLst>
              <a:gd name="connsiteX0" fmla="*/ 201769 w 858591"/>
              <a:gd name="connsiteY0" fmla="*/ 0 h 214648"/>
              <a:gd name="connsiteX1" fmla="*/ 8586 w 858591"/>
              <a:gd name="connsiteY1" fmla="*/ 77274 h 214648"/>
              <a:gd name="connsiteX2" fmla="*/ 150253 w 858591"/>
              <a:gd name="connsiteY2" fmla="*/ 193183 h 214648"/>
              <a:gd name="connsiteX3" fmla="*/ 858591 w 858591"/>
              <a:gd name="connsiteY3" fmla="*/ 206062 h 2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591" h="214648">
                <a:moveTo>
                  <a:pt x="201769" y="0"/>
                </a:moveTo>
                <a:cubicBezTo>
                  <a:pt x="109470" y="22538"/>
                  <a:pt x="17172" y="45077"/>
                  <a:pt x="8586" y="77274"/>
                </a:cubicBezTo>
                <a:cubicBezTo>
                  <a:pt x="0" y="109471"/>
                  <a:pt x="8586" y="171718"/>
                  <a:pt x="150253" y="193183"/>
                </a:cubicBezTo>
                <a:cubicBezTo>
                  <a:pt x="291921" y="214648"/>
                  <a:pt x="742681" y="206062"/>
                  <a:pt x="858591" y="2060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>
            <a:off x="4185634" y="2331076"/>
            <a:ext cx="579549" cy="281188"/>
          </a:xfrm>
          <a:custGeom>
            <a:avLst/>
            <a:gdLst>
              <a:gd name="connsiteX0" fmla="*/ 115910 w 579549"/>
              <a:gd name="connsiteY0" fmla="*/ 0 h 281188"/>
              <a:gd name="connsiteX1" fmla="*/ 12879 w 579549"/>
              <a:gd name="connsiteY1" fmla="*/ 38637 h 281188"/>
              <a:gd name="connsiteX2" fmla="*/ 38636 w 579549"/>
              <a:gd name="connsiteY2" fmla="*/ 206062 h 281188"/>
              <a:gd name="connsiteX3" fmla="*/ 90152 w 579549"/>
              <a:gd name="connsiteY3" fmla="*/ 270456 h 281188"/>
              <a:gd name="connsiteX4" fmla="*/ 579549 w 579549"/>
              <a:gd name="connsiteY4" fmla="*/ 270456 h 2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549" h="281188">
                <a:moveTo>
                  <a:pt x="115910" y="0"/>
                </a:moveTo>
                <a:cubicBezTo>
                  <a:pt x="70834" y="2146"/>
                  <a:pt x="25758" y="4293"/>
                  <a:pt x="12879" y="38637"/>
                </a:cubicBezTo>
                <a:cubicBezTo>
                  <a:pt x="0" y="72981"/>
                  <a:pt x="25757" y="167426"/>
                  <a:pt x="38636" y="206062"/>
                </a:cubicBezTo>
                <a:cubicBezTo>
                  <a:pt x="51515" y="244698"/>
                  <a:pt x="0" y="259724"/>
                  <a:pt x="90152" y="270456"/>
                </a:cubicBezTo>
                <a:cubicBezTo>
                  <a:pt x="180304" y="281188"/>
                  <a:pt x="379926" y="275822"/>
                  <a:pt x="579549" y="27045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>
            <a:off x="4121239" y="2871989"/>
            <a:ext cx="837127" cy="268309"/>
          </a:xfrm>
          <a:custGeom>
            <a:avLst/>
            <a:gdLst>
              <a:gd name="connsiteX0" fmla="*/ 206062 w 837127"/>
              <a:gd name="connsiteY0" fmla="*/ 0 h 268309"/>
              <a:gd name="connsiteX1" fmla="*/ 25758 w 837127"/>
              <a:gd name="connsiteY1" fmla="*/ 64394 h 268309"/>
              <a:gd name="connsiteX2" fmla="*/ 51516 w 837127"/>
              <a:gd name="connsiteY2" fmla="*/ 193183 h 268309"/>
              <a:gd name="connsiteX3" fmla="*/ 218941 w 837127"/>
              <a:gd name="connsiteY3" fmla="*/ 257577 h 268309"/>
              <a:gd name="connsiteX4" fmla="*/ 837127 w 837127"/>
              <a:gd name="connsiteY4" fmla="*/ 257577 h 26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127" h="268309">
                <a:moveTo>
                  <a:pt x="206062" y="0"/>
                </a:moveTo>
                <a:cubicBezTo>
                  <a:pt x="128789" y="16098"/>
                  <a:pt x="51516" y="32197"/>
                  <a:pt x="25758" y="64394"/>
                </a:cubicBezTo>
                <a:cubicBezTo>
                  <a:pt x="0" y="96591"/>
                  <a:pt x="19319" y="160986"/>
                  <a:pt x="51516" y="193183"/>
                </a:cubicBezTo>
                <a:cubicBezTo>
                  <a:pt x="83713" y="225380"/>
                  <a:pt x="88006" y="246845"/>
                  <a:pt x="218941" y="257577"/>
                </a:cubicBezTo>
                <a:cubicBezTo>
                  <a:pt x="349876" y="268309"/>
                  <a:pt x="593501" y="262943"/>
                  <a:pt x="837127" y="2575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4125532" y="3374265"/>
            <a:ext cx="755561" cy="287628"/>
          </a:xfrm>
          <a:custGeom>
            <a:avLst/>
            <a:gdLst>
              <a:gd name="connsiteX0" fmla="*/ 188891 w 755561"/>
              <a:gd name="connsiteY0" fmla="*/ 0 h 287628"/>
              <a:gd name="connsiteX1" fmla="*/ 34344 w 755561"/>
              <a:gd name="connsiteY1" fmla="*/ 51515 h 287628"/>
              <a:gd name="connsiteX2" fmla="*/ 34344 w 755561"/>
              <a:gd name="connsiteY2" fmla="*/ 231820 h 287628"/>
              <a:gd name="connsiteX3" fmla="*/ 240406 w 755561"/>
              <a:gd name="connsiteY3" fmla="*/ 283335 h 287628"/>
              <a:gd name="connsiteX4" fmla="*/ 755561 w 755561"/>
              <a:gd name="connsiteY4" fmla="*/ 257577 h 28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561" h="287628">
                <a:moveTo>
                  <a:pt x="188891" y="0"/>
                </a:moveTo>
                <a:cubicBezTo>
                  <a:pt x="124496" y="6439"/>
                  <a:pt x="60102" y="12878"/>
                  <a:pt x="34344" y="51515"/>
                </a:cubicBezTo>
                <a:cubicBezTo>
                  <a:pt x="8586" y="90152"/>
                  <a:pt x="0" y="193183"/>
                  <a:pt x="34344" y="231820"/>
                </a:cubicBezTo>
                <a:cubicBezTo>
                  <a:pt x="68688" y="270457"/>
                  <a:pt x="120203" y="279042"/>
                  <a:pt x="240406" y="283335"/>
                </a:cubicBezTo>
                <a:cubicBezTo>
                  <a:pt x="360609" y="287628"/>
                  <a:pt x="558085" y="272602"/>
                  <a:pt x="755561" y="25757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reeform 11"/>
          <p:cNvSpPr/>
          <p:nvPr/>
        </p:nvSpPr>
        <p:spPr>
          <a:xfrm>
            <a:off x="4149144" y="3895859"/>
            <a:ext cx="719070" cy="272603"/>
          </a:xfrm>
          <a:custGeom>
            <a:avLst/>
            <a:gdLst>
              <a:gd name="connsiteX0" fmla="*/ 165279 w 719070"/>
              <a:gd name="connsiteY0" fmla="*/ 6440 h 272603"/>
              <a:gd name="connsiteX1" fmla="*/ 36490 w 719070"/>
              <a:gd name="connsiteY1" fmla="*/ 32197 h 272603"/>
              <a:gd name="connsiteX2" fmla="*/ 23611 w 719070"/>
              <a:gd name="connsiteY2" fmla="*/ 199623 h 272603"/>
              <a:gd name="connsiteX3" fmla="*/ 178157 w 719070"/>
              <a:gd name="connsiteY3" fmla="*/ 264017 h 272603"/>
              <a:gd name="connsiteX4" fmla="*/ 719070 w 719070"/>
              <a:gd name="connsiteY4" fmla="*/ 251138 h 2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070" h="272603">
                <a:moveTo>
                  <a:pt x="165279" y="6440"/>
                </a:moveTo>
                <a:cubicBezTo>
                  <a:pt x="112690" y="3220"/>
                  <a:pt x="60101" y="0"/>
                  <a:pt x="36490" y="32197"/>
                </a:cubicBezTo>
                <a:cubicBezTo>
                  <a:pt x="12879" y="64394"/>
                  <a:pt x="0" y="160986"/>
                  <a:pt x="23611" y="199623"/>
                </a:cubicBezTo>
                <a:cubicBezTo>
                  <a:pt x="47222" y="238260"/>
                  <a:pt x="62247" y="255431"/>
                  <a:pt x="178157" y="264017"/>
                </a:cubicBezTo>
                <a:cubicBezTo>
                  <a:pt x="294067" y="272603"/>
                  <a:pt x="506568" y="261870"/>
                  <a:pt x="719070" y="25113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reeform 12"/>
          <p:cNvSpPr/>
          <p:nvPr/>
        </p:nvSpPr>
        <p:spPr>
          <a:xfrm>
            <a:off x="4127679" y="4443211"/>
            <a:ext cx="663262" cy="266164"/>
          </a:xfrm>
          <a:custGeom>
            <a:avLst/>
            <a:gdLst>
              <a:gd name="connsiteX0" fmla="*/ 122349 w 663262"/>
              <a:gd name="connsiteY0" fmla="*/ 0 h 266164"/>
              <a:gd name="connsiteX1" fmla="*/ 32197 w 663262"/>
              <a:gd name="connsiteY1" fmla="*/ 51516 h 266164"/>
              <a:gd name="connsiteX2" fmla="*/ 70834 w 663262"/>
              <a:gd name="connsiteY2" fmla="*/ 231820 h 266164"/>
              <a:gd name="connsiteX3" fmla="*/ 457200 w 663262"/>
              <a:gd name="connsiteY3" fmla="*/ 257578 h 266164"/>
              <a:gd name="connsiteX4" fmla="*/ 663262 w 663262"/>
              <a:gd name="connsiteY4" fmla="*/ 206062 h 2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62" h="266164">
                <a:moveTo>
                  <a:pt x="122349" y="0"/>
                </a:moveTo>
                <a:cubicBezTo>
                  <a:pt x="81566" y="6439"/>
                  <a:pt x="40783" y="12879"/>
                  <a:pt x="32197" y="51516"/>
                </a:cubicBezTo>
                <a:cubicBezTo>
                  <a:pt x="23611" y="90153"/>
                  <a:pt x="0" y="197476"/>
                  <a:pt x="70834" y="231820"/>
                </a:cubicBezTo>
                <a:cubicBezTo>
                  <a:pt x="141668" y="266164"/>
                  <a:pt x="358462" y="261871"/>
                  <a:pt x="457200" y="257578"/>
                </a:cubicBezTo>
                <a:cubicBezTo>
                  <a:pt x="555938" y="253285"/>
                  <a:pt x="609600" y="229673"/>
                  <a:pt x="663262" y="2060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Freeform 13"/>
          <p:cNvSpPr/>
          <p:nvPr/>
        </p:nvSpPr>
        <p:spPr>
          <a:xfrm>
            <a:off x="4052552" y="4906851"/>
            <a:ext cx="673994" cy="279042"/>
          </a:xfrm>
          <a:custGeom>
            <a:avLst/>
            <a:gdLst>
              <a:gd name="connsiteX0" fmla="*/ 261871 w 673994"/>
              <a:gd name="connsiteY0" fmla="*/ 0 h 279042"/>
              <a:gd name="connsiteX1" fmla="*/ 107324 w 673994"/>
              <a:gd name="connsiteY1" fmla="*/ 64394 h 279042"/>
              <a:gd name="connsiteX2" fmla="*/ 94445 w 673994"/>
              <a:gd name="connsiteY2" fmla="*/ 244698 h 279042"/>
              <a:gd name="connsiteX3" fmla="*/ 673994 w 673994"/>
              <a:gd name="connsiteY3" fmla="*/ 270456 h 2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994" h="279042">
                <a:moveTo>
                  <a:pt x="261871" y="0"/>
                </a:moveTo>
                <a:cubicBezTo>
                  <a:pt x="198549" y="11805"/>
                  <a:pt x="135228" y="23611"/>
                  <a:pt x="107324" y="64394"/>
                </a:cubicBezTo>
                <a:cubicBezTo>
                  <a:pt x="79420" y="105177"/>
                  <a:pt x="0" y="210354"/>
                  <a:pt x="94445" y="244698"/>
                </a:cubicBezTo>
                <a:cubicBezTo>
                  <a:pt x="188890" y="279042"/>
                  <a:pt x="431442" y="274749"/>
                  <a:pt x="673994" y="27045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Freeform 14"/>
          <p:cNvSpPr/>
          <p:nvPr/>
        </p:nvSpPr>
        <p:spPr>
          <a:xfrm>
            <a:off x="4086896" y="5434885"/>
            <a:ext cx="588135" cy="253284"/>
          </a:xfrm>
          <a:custGeom>
            <a:avLst/>
            <a:gdLst>
              <a:gd name="connsiteX0" fmla="*/ 201769 w 588135"/>
              <a:gd name="connsiteY0" fmla="*/ 0 h 253284"/>
              <a:gd name="connsiteX1" fmla="*/ 21465 w 588135"/>
              <a:gd name="connsiteY1" fmla="*/ 51515 h 253284"/>
              <a:gd name="connsiteX2" fmla="*/ 72980 w 588135"/>
              <a:gd name="connsiteY2" fmla="*/ 180304 h 253284"/>
              <a:gd name="connsiteX3" fmla="*/ 279042 w 588135"/>
              <a:gd name="connsiteY3" fmla="*/ 244698 h 253284"/>
              <a:gd name="connsiteX4" fmla="*/ 588135 w 588135"/>
              <a:gd name="connsiteY4" fmla="*/ 231819 h 25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35" h="253284">
                <a:moveTo>
                  <a:pt x="201769" y="0"/>
                </a:moveTo>
                <a:cubicBezTo>
                  <a:pt x="122349" y="10732"/>
                  <a:pt x="42930" y="21464"/>
                  <a:pt x="21465" y="51515"/>
                </a:cubicBezTo>
                <a:cubicBezTo>
                  <a:pt x="0" y="81566"/>
                  <a:pt x="30051" y="148107"/>
                  <a:pt x="72980" y="180304"/>
                </a:cubicBezTo>
                <a:cubicBezTo>
                  <a:pt x="115909" y="212501"/>
                  <a:pt x="193183" y="236112"/>
                  <a:pt x="279042" y="244698"/>
                </a:cubicBezTo>
                <a:cubicBezTo>
                  <a:pt x="364901" y="253284"/>
                  <a:pt x="476518" y="242551"/>
                  <a:pt x="588135" y="23181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Freeform 15"/>
          <p:cNvSpPr/>
          <p:nvPr/>
        </p:nvSpPr>
        <p:spPr>
          <a:xfrm>
            <a:off x="3633989" y="579549"/>
            <a:ext cx="525887" cy="268310"/>
          </a:xfrm>
          <a:custGeom>
            <a:avLst/>
            <a:gdLst>
              <a:gd name="connsiteX0" fmla="*/ 165279 w 525887"/>
              <a:gd name="connsiteY0" fmla="*/ 0 h 268310"/>
              <a:gd name="connsiteX1" fmla="*/ 10732 w 525887"/>
              <a:gd name="connsiteY1" fmla="*/ 51516 h 268310"/>
              <a:gd name="connsiteX2" fmla="*/ 100884 w 525887"/>
              <a:gd name="connsiteY2" fmla="*/ 244699 h 268310"/>
              <a:gd name="connsiteX3" fmla="*/ 525887 w 525887"/>
              <a:gd name="connsiteY3" fmla="*/ 193183 h 26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887" h="268310">
                <a:moveTo>
                  <a:pt x="165279" y="0"/>
                </a:moveTo>
                <a:cubicBezTo>
                  <a:pt x="93371" y="5366"/>
                  <a:pt x="21464" y="10733"/>
                  <a:pt x="10732" y="51516"/>
                </a:cubicBezTo>
                <a:cubicBezTo>
                  <a:pt x="0" y="92299"/>
                  <a:pt x="15025" y="221088"/>
                  <a:pt x="100884" y="244699"/>
                </a:cubicBezTo>
                <a:cubicBezTo>
                  <a:pt x="186743" y="268310"/>
                  <a:pt x="356315" y="230746"/>
                  <a:pt x="525887" y="19318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Freeform 16"/>
          <p:cNvSpPr/>
          <p:nvPr/>
        </p:nvSpPr>
        <p:spPr>
          <a:xfrm>
            <a:off x="3580327" y="1068946"/>
            <a:ext cx="631065" cy="345583"/>
          </a:xfrm>
          <a:custGeom>
            <a:avLst/>
            <a:gdLst>
              <a:gd name="connsiteX0" fmla="*/ 154546 w 631065"/>
              <a:gd name="connsiteY0" fmla="*/ 0 h 345583"/>
              <a:gd name="connsiteX1" fmla="*/ 12879 w 631065"/>
              <a:gd name="connsiteY1" fmla="*/ 103031 h 345583"/>
              <a:gd name="connsiteX2" fmla="*/ 103031 w 631065"/>
              <a:gd name="connsiteY2" fmla="*/ 321972 h 345583"/>
              <a:gd name="connsiteX3" fmla="*/ 631065 w 631065"/>
              <a:gd name="connsiteY3" fmla="*/ 244699 h 34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065" h="345583">
                <a:moveTo>
                  <a:pt x="154546" y="0"/>
                </a:moveTo>
                <a:cubicBezTo>
                  <a:pt x="88005" y="24684"/>
                  <a:pt x="21465" y="49369"/>
                  <a:pt x="12879" y="103031"/>
                </a:cubicBezTo>
                <a:cubicBezTo>
                  <a:pt x="4293" y="156693"/>
                  <a:pt x="0" y="298361"/>
                  <a:pt x="103031" y="321972"/>
                </a:cubicBezTo>
                <a:cubicBezTo>
                  <a:pt x="206062" y="345583"/>
                  <a:pt x="418563" y="295141"/>
                  <a:pt x="631065" y="24469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Freeform 17"/>
          <p:cNvSpPr/>
          <p:nvPr/>
        </p:nvSpPr>
        <p:spPr>
          <a:xfrm>
            <a:off x="6510270" y="5460642"/>
            <a:ext cx="598868" cy="248992"/>
          </a:xfrm>
          <a:custGeom>
            <a:avLst/>
            <a:gdLst>
              <a:gd name="connsiteX0" fmla="*/ 135229 w 598868"/>
              <a:gd name="connsiteY0" fmla="*/ 0 h 248992"/>
              <a:gd name="connsiteX1" fmla="*/ 19319 w 598868"/>
              <a:gd name="connsiteY1" fmla="*/ 115910 h 248992"/>
              <a:gd name="connsiteX2" fmla="*/ 96592 w 598868"/>
              <a:gd name="connsiteY2" fmla="*/ 231820 h 248992"/>
              <a:gd name="connsiteX3" fmla="*/ 598868 w 598868"/>
              <a:gd name="connsiteY3" fmla="*/ 218941 h 24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868" h="248992">
                <a:moveTo>
                  <a:pt x="135229" y="0"/>
                </a:moveTo>
                <a:cubicBezTo>
                  <a:pt x="80494" y="38636"/>
                  <a:pt x="25759" y="77273"/>
                  <a:pt x="19319" y="115910"/>
                </a:cubicBezTo>
                <a:cubicBezTo>
                  <a:pt x="12880" y="154547"/>
                  <a:pt x="0" y="214648"/>
                  <a:pt x="96592" y="231820"/>
                </a:cubicBezTo>
                <a:cubicBezTo>
                  <a:pt x="193184" y="248992"/>
                  <a:pt x="396026" y="233966"/>
                  <a:pt x="598868" y="21894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Freeform 19"/>
          <p:cNvSpPr/>
          <p:nvPr/>
        </p:nvSpPr>
        <p:spPr>
          <a:xfrm>
            <a:off x="2380445" y="-184597"/>
            <a:ext cx="7267977" cy="7613560"/>
          </a:xfrm>
          <a:custGeom>
            <a:avLst/>
            <a:gdLst>
              <a:gd name="connsiteX0" fmla="*/ 980941 w 7267977"/>
              <a:gd name="connsiteY0" fmla="*/ 2348248 h 7613560"/>
              <a:gd name="connsiteX1" fmla="*/ 1083972 w 7267977"/>
              <a:gd name="connsiteY1" fmla="*/ 673994 h 7613560"/>
              <a:gd name="connsiteX2" fmla="*/ 2745347 w 7267977"/>
              <a:gd name="connsiteY2" fmla="*/ 403538 h 7613560"/>
              <a:gd name="connsiteX3" fmla="*/ 5050665 w 7267977"/>
              <a:gd name="connsiteY3" fmla="*/ 339143 h 7613560"/>
              <a:gd name="connsiteX4" fmla="*/ 6441583 w 7267977"/>
              <a:gd name="connsiteY4" fmla="*/ 596721 h 7613560"/>
              <a:gd name="connsiteX5" fmla="*/ 6518856 w 7267977"/>
              <a:gd name="connsiteY5" fmla="*/ 3919470 h 7613560"/>
              <a:gd name="connsiteX6" fmla="*/ 6325673 w 7267977"/>
              <a:gd name="connsiteY6" fmla="*/ 6739943 h 7613560"/>
              <a:gd name="connsiteX7" fmla="*/ 865031 w 7267977"/>
              <a:gd name="connsiteY7" fmla="*/ 6636912 h 7613560"/>
              <a:gd name="connsiteX8" fmla="*/ 1135487 w 7267977"/>
              <a:gd name="connsiteY8" fmla="*/ 880056 h 76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7977" h="7613560">
                <a:moveTo>
                  <a:pt x="980941" y="2348248"/>
                </a:moveTo>
                <a:cubicBezTo>
                  <a:pt x="885422" y="1673180"/>
                  <a:pt x="789904" y="998112"/>
                  <a:pt x="1083972" y="673994"/>
                </a:cubicBezTo>
                <a:cubicBezTo>
                  <a:pt x="1378040" y="349876"/>
                  <a:pt x="2084232" y="459346"/>
                  <a:pt x="2745347" y="403538"/>
                </a:cubicBezTo>
                <a:cubicBezTo>
                  <a:pt x="3406462" y="347730"/>
                  <a:pt x="4434626" y="306946"/>
                  <a:pt x="5050665" y="339143"/>
                </a:cubicBezTo>
                <a:cubicBezTo>
                  <a:pt x="5666704" y="371340"/>
                  <a:pt x="6196885" y="0"/>
                  <a:pt x="6441583" y="596721"/>
                </a:cubicBezTo>
                <a:cubicBezTo>
                  <a:pt x="6686281" y="1193442"/>
                  <a:pt x="6538174" y="2895600"/>
                  <a:pt x="6518856" y="3919470"/>
                </a:cubicBezTo>
                <a:cubicBezTo>
                  <a:pt x="6499538" y="4943340"/>
                  <a:pt x="7267977" y="6287036"/>
                  <a:pt x="6325673" y="6739943"/>
                </a:cubicBezTo>
                <a:cubicBezTo>
                  <a:pt x="5383369" y="7192850"/>
                  <a:pt x="1730062" y="7613560"/>
                  <a:pt x="865031" y="6636912"/>
                </a:cubicBezTo>
                <a:cubicBezTo>
                  <a:pt x="0" y="5660264"/>
                  <a:pt x="567743" y="3270160"/>
                  <a:pt x="1135487" y="880056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CC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125274" y="-81567"/>
            <a:ext cx="5943599" cy="6965325"/>
          </a:xfrm>
          <a:custGeom>
            <a:avLst/>
            <a:gdLst>
              <a:gd name="connsiteX0" fmla="*/ 197475 w 5943599"/>
              <a:gd name="connsiteY0" fmla="*/ 4151291 h 6965325"/>
              <a:gd name="connsiteX1" fmla="*/ 171718 w 5943599"/>
              <a:gd name="connsiteY1" fmla="*/ 648237 h 6965325"/>
              <a:gd name="connsiteX2" fmla="*/ 1227785 w 5943599"/>
              <a:gd name="connsiteY2" fmla="*/ 261871 h 6965325"/>
              <a:gd name="connsiteX3" fmla="*/ 2193701 w 5943599"/>
              <a:gd name="connsiteY3" fmla="*/ 248992 h 6965325"/>
              <a:gd name="connsiteX4" fmla="*/ 4975537 w 5943599"/>
              <a:gd name="connsiteY4" fmla="*/ 248992 h 6965325"/>
              <a:gd name="connsiteX5" fmla="*/ 5709633 w 5943599"/>
              <a:gd name="connsiteY5" fmla="*/ 352023 h 6965325"/>
              <a:gd name="connsiteX6" fmla="*/ 5825543 w 5943599"/>
              <a:gd name="connsiteY6" fmla="*/ 1652790 h 6965325"/>
              <a:gd name="connsiteX7" fmla="*/ 5877058 w 5943599"/>
              <a:gd name="connsiteY7" fmla="*/ 5027054 h 6965325"/>
              <a:gd name="connsiteX8" fmla="*/ 5683875 w 5943599"/>
              <a:gd name="connsiteY8" fmla="*/ 6662671 h 6965325"/>
              <a:gd name="connsiteX9" fmla="*/ 4318715 w 5943599"/>
              <a:gd name="connsiteY9" fmla="*/ 6842975 h 6965325"/>
              <a:gd name="connsiteX10" fmla="*/ 1317937 w 5943599"/>
              <a:gd name="connsiteY10" fmla="*/ 6765702 h 6965325"/>
              <a:gd name="connsiteX11" fmla="*/ 248991 w 5943599"/>
              <a:gd name="connsiteY11" fmla="*/ 6624035 h 6965325"/>
              <a:gd name="connsiteX12" fmla="*/ 120202 w 5943599"/>
              <a:gd name="connsiteY12" fmla="*/ 5606604 h 6965325"/>
              <a:gd name="connsiteX13" fmla="*/ 42929 w 5943599"/>
              <a:gd name="connsiteY13" fmla="*/ 4395990 h 6965325"/>
              <a:gd name="connsiteX14" fmla="*/ 42929 w 5943599"/>
              <a:gd name="connsiteY14" fmla="*/ 2940677 h 696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43599" h="6965325">
                <a:moveTo>
                  <a:pt x="197475" y="4151291"/>
                </a:moveTo>
                <a:cubicBezTo>
                  <a:pt x="98737" y="2723882"/>
                  <a:pt x="0" y="1296474"/>
                  <a:pt x="171718" y="648237"/>
                </a:cubicBezTo>
                <a:cubicBezTo>
                  <a:pt x="343436" y="0"/>
                  <a:pt x="890788" y="328412"/>
                  <a:pt x="1227785" y="261871"/>
                </a:cubicBezTo>
                <a:cubicBezTo>
                  <a:pt x="1564782" y="195330"/>
                  <a:pt x="2193701" y="248992"/>
                  <a:pt x="2193701" y="248992"/>
                </a:cubicBezTo>
                <a:lnTo>
                  <a:pt x="4975537" y="248992"/>
                </a:lnTo>
                <a:cubicBezTo>
                  <a:pt x="5561526" y="266164"/>
                  <a:pt x="5567965" y="118057"/>
                  <a:pt x="5709633" y="352023"/>
                </a:cubicBezTo>
                <a:cubicBezTo>
                  <a:pt x="5851301" y="585989"/>
                  <a:pt x="5797639" y="873618"/>
                  <a:pt x="5825543" y="1652790"/>
                </a:cubicBezTo>
                <a:cubicBezTo>
                  <a:pt x="5853447" y="2431962"/>
                  <a:pt x="5900669" y="4192074"/>
                  <a:pt x="5877058" y="5027054"/>
                </a:cubicBezTo>
                <a:cubicBezTo>
                  <a:pt x="5853447" y="5862034"/>
                  <a:pt x="5943599" y="6360018"/>
                  <a:pt x="5683875" y="6662671"/>
                </a:cubicBezTo>
                <a:cubicBezTo>
                  <a:pt x="5424151" y="6965325"/>
                  <a:pt x="4318715" y="6842975"/>
                  <a:pt x="4318715" y="6842975"/>
                </a:cubicBezTo>
                <a:lnTo>
                  <a:pt x="1317937" y="6765702"/>
                </a:lnTo>
                <a:cubicBezTo>
                  <a:pt x="639650" y="6729212"/>
                  <a:pt x="448613" y="6817218"/>
                  <a:pt x="248991" y="6624035"/>
                </a:cubicBezTo>
                <a:cubicBezTo>
                  <a:pt x="49369" y="6430852"/>
                  <a:pt x="154546" y="5977945"/>
                  <a:pt x="120202" y="5606604"/>
                </a:cubicBezTo>
                <a:cubicBezTo>
                  <a:pt x="85858" y="5235263"/>
                  <a:pt x="55808" y="4840311"/>
                  <a:pt x="42929" y="4395990"/>
                </a:cubicBezTo>
                <a:cubicBezTo>
                  <a:pt x="30050" y="3951669"/>
                  <a:pt x="42929" y="2940677"/>
                  <a:pt x="42929" y="2940677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857224" y="1928802"/>
            <a:ext cx="22145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กวีพรรณาธรรมชาติผสานกับอารมณ์ความรู้สึกของกวีที่แสดงความรักความอาลัยคนรัก  ปลานานาชนิดสัมพันธ์กับความงาม กิริยาท่าทาง การแต่งกายของนาง ความรู้สึกของกวีที่มีต่อนาง</a:t>
            </a:r>
            <a:endParaRPr lang="th-TH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\Pictures\2561-08-01 เรือ๙๑\เรือ๙๑ 001.jpg"/>
          <p:cNvPicPr>
            <a:picLocks noChangeAspect="1" noChangeArrowheads="1"/>
          </p:cNvPicPr>
          <p:nvPr/>
        </p:nvPicPr>
        <p:blipFill>
          <a:blip r:embed="rId2"/>
          <a:srcRect l="10478" r="23345" b="17078"/>
          <a:stretch>
            <a:fillRect/>
          </a:stretch>
        </p:blipFill>
        <p:spPr bwMode="auto">
          <a:xfrm>
            <a:off x="500034" y="204668"/>
            <a:ext cx="5429288" cy="6653332"/>
          </a:xfrm>
          <a:prstGeom prst="rect">
            <a:avLst/>
          </a:prstGeom>
          <a:noFill/>
        </p:spPr>
      </p:pic>
      <p:pic>
        <p:nvPicPr>
          <p:cNvPr id="3" name="Picture 1" descr="C:\Users\Admin\Pictures\2561-08-01 เรือ๙๑\เรือ๙๑ 001.jpg"/>
          <p:cNvPicPr>
            <a:picLocks noChangeAspect="1" noChangeArrowheads="1"/>
          </p:cNvPicPr>
          <p:nvPr/>
        </p:nvPicPr>
        <p:blipFill>
          <a:blip r:embed="rId2"/>
          <a:srcRect l="64348" t="76842" r="23345" b="17385"/>
          <a:stretch>
            <a:fillRect/>
          </a:stretch>
        </p:blipFill>
        <p:spPr bwMode="auto">
          <a:xfrm>
            <a:off x="5523961" y="928670"/>
            <a:ext cx="3337595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dmin\Pictures\2561-08-01 เรือ๙๑\เรือ๙๑ 001.jpg"/>
          <p:cNvPicPr>
            <a:picLocks noChangeAspect="1" noChangeArrowheads="1"/>
          </p:cNvPicPr>
          <p:nvPr/>
        </p:nvPicPr>
        <p:blipFill>
          <a:blip r:embed="rId2"/>
          <a:srcRect l="10478" r="23345" b="17078"/>
          <a:stretch>
            <a:fillRect/>
          </a:stretch>
        </p:blipFill>
        <p:spPr bwMode="auto">
          <a:xfrm>
            <a:off x="2214546" y="0"/>
            <a:ext cx="5429288" cy="6653332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5149403" y="4222124"/>
            <a:ext cx="2912772" cy="1622738"/>
          </a:xfrm>
          <a:custGeom>
            <a:avLst/>
            <a:gdLst>
              <a:gd name="connsiteX0" fmla="*/ 221087 w 2912772"/>
              <a:gd name="connsiteY0" fmla="*/ 787758 h 1622738"/>
              <a:gd name="connsiteX1" fmla="*/ 852152 w 2912772"/>
              <a:gd name="connsiteY1" fmla="*/ 491544 h 1622738"/>
              <a:gd name="connsiteX2" fmla="*/ 1882462 w 2912772"/>
              <a:gd name="connsiteY2" fmla="*/ 530180 h 1622738"/>
              <a:gd name="connsiteX3" fmla="*/ 2101403 w 2912772"/>
              <a:gd name="connsiteY3" fmla="*/ 1032456 h 1622738"/>
              <a:gd name="connsiteX4" fmla="*/ 2037008 w 2912772"/>
              <a:gd name="connsiteY4" fmla="*/ 1534732 h 1622738"/>
              <a:gd name="connsiteX5" fmla="*/ 852152 w 2912772"/>
              <a:gd name="connsiteY5" fmla="*/ 1560490 h 1622738"/>
              <a:gd name="connsiteX6" fmla="*/ 388512 w 2912772"/>
              <a:gd name="connsiteY6" fmla="*/ 1264276 h 1622738"/>
              <a:gd name="connsiteX7" fmla="*/ 272603 w 2912772"/>
              <a:gd name="connsiteY7" fmla="*/ 877910 h 1622738"/>
              <a:gd name="connsiteX8" fmla="*/ 2024129 w 2912772"/>
              <a:gd name="connsiteY8" fmla="*/ 143814 h 1622738"/>
              <a:gd name="connsiteX9" fmla="*/ 2912772 w 2912772"/>
              <a:gd name="connsiteY9" fmla="*/ 15025 h 1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2772" h="1622738">
                <a:moveTo>
                  <a:pt x="221087" y="787758"/>
                </a:moveTo>
                <a:cubicBezTo>
                  <a:pt x="398171" y="661116"/>
                  <a:pt x="575256" y="534474"/>
                  <a:pt x="852152" y="491544"/>
                </a:cubicBezTo>
                <a:cubicBezTo>
                  <a:pt x="1129048" y="448614"/>
                  <a:pt x="1674254" y="440028"/>
                  <a:pt x="1882462" y="530180"/>
                </a:cubicBezTo>
                <a:cubicBezTo>
                  <a:pt x="2090671" y="620332"/>
                  <a:pt x="2075645" y="865031"/>
                  <a:pt x="2101403" y="1032456"/>
                </a:cubicBezTo>
                <a:cubicBezTo>
                  <a:pt x="2127161" y="1199881"/>
                  <a:pt x="2245216" y="1446726"/>
                  <a:pt x="2037008" y="1534732"/>
                </a:cubicBezTo>
                <a:cubicBezTo>
                  <a:pt x="1828800" y="1622738"/>
                  <a:pt x="1126901" y="1605566"/>
                  <a:pt x="852152" y="1560490"/>
                </a:cubicBezTo>
                <a:cubicBezTo>
                  <a:pt x="577403" y="1515414"/>
                  <a:pt x="485103" y="1378039"/>
                  <a:pt x="388512" y="1264276"/>
                </a:cubicBezTo>
                <a:cubicBezTo>
                  <a:pt x="291921" y="1150513"/>
                  <a:pt x="0" y="1064654"/>
                  <a:pt x="272603" y="877910"/>
                </a:cubicBezTo>
                <a:cubicBezTo>
                  <a:pt x="545206" y="691166"/>
                  <a:pt x="1584101" y="287628"/>
                  <a:pt x="2024129" y="143814"/>
                </a:cubicBezTo>
                <a:cubicBezTo>
                  <a:pt x="2464157" y="0"/>
                  <a:pt x="2688464" y="7512"/>
                  <a:pt x="2912772" y="150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7715272" y="3929066"/>
            <a:ext cx="142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C000"/>
                </a:solidFill>
                <a:latin typeface="#ZF Heah" pitchFamily="2" charset="0"/>
                <a:cs typeface="#ZF Heah" pitchFamily="2" charset="0"/>
              </a:rPr>
              <a:t>ปลาสะแงง</a:t>
            </a:r>
            <a:endParaRPr lang="th-TH" sz="2400" dirty="0">
              <a:solidFill>
                <a:srgbClr val="FFC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88924" y="2034862"/>
            <a:ext cx="2670220" cy="1004552"/>
          </a:xfrm>
          <a:custGeom>
            <a:avLst/>
            <a:gdLst>
              <a:gd name="connsiteX0" fmla="*/ 1665668 w 2670220"/>
              <a:gd name="connsiteY0" fmla="*/ 656823 h 1004552"/>
              <a:gd name="connsiteX1" fmla="*/ 519448 w 2670220"/>
              <a:gd name="connsiteY1" fmla="*/ 991673 h 1004552"/>
              <a:gd name="connsiteX2" fmla="*/ 30051 w 2670220"/>
              <a:gd name="connsiteY2" fmla="*/ 579549 h 1004552"/>
              <a:gd name="connsiteX3" fmla="*/ 699752 w 2670220"/>
              <a:gd name="connsiteY3" fmla="*/ 90152 h 1004552"/>
              <a:gd name="connsiteX4" fmla="*/ 1961882 w 2670220"/>
              <a:gd name="connsiteY4" fmla="*/ 115910 h 1004552"/>
              <a:gd name="connsiteX5" fmla="*/ 1845972 w 2670220"/>
              <a:gd name="connsiteY5" fmla="*/ 669701 h 1004552"/>
              <a:gd name="connsiteX6" fmla="*/ 2670220 w 2670220"/>
              <a:gd name="connsiteY6" fmla="*/ 0 h 1004552"/>
              <a:gd name="connsiteX7" fmla="*/ 2670220 w 2670220"/>
              <a:gd name="connsiteY7" fmla="*/ 0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0220" h="1004552">
                <a:moveTo>
                  <a:pt x="1665668" y="656823"/>
                </a:moveTo>
                <a:cubicBezTo>
                  <a:pt x="1228859" y="830687"/>
                  <a:pt x="792051" y="1004552"/>
                  <a:pt x="519448" y="991673"/>
                </a:cubicBezTo>
                <a:cubicBezTo>
                  <a:pt x="246845" y="978794"/>
                  <a:pt x="0" y="729803"/>
                  <a:pt x="30051" y="579549"/>
                </a:cubicBezTo>
                <a:cubicBezTo>
                  <a:pt x="60102" y="429296"/>
                  <a:pt x="377780" y="167425"/>
                  <a:pt x="699752" y="90152"/>
                </a:cubicBezTo>
                <a:cubicBezTo>
                  <a:pt x="1021724" y="12879"/>
                  <a:pt x="1770845" y="19319"/>
                  <a:pt x="1961882" y="115910"/>
                </a:cubicBezTo>
                <a:cubicBezTo>
                  <a:pt x="2152919" y="212501"/>
                  <a:pt x="1727916" y="689019"/>
                  <a:pt x="1845972" y="669701"/>
                </a:cubicBezTo>
                <a:cubicBezTo>
                  <a:pt x="1964028" y="650383"/>
                  <a:pt x="2670220" y="0"/>
                  <a:pt x="2670220" y="0"/>
                </a:cubicBezTo>
                <a:lnTo>
                  <a:pt x="267022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7929586" y="1643050"/>
            <a:ext cx="1214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8029"/>
                </a:solidFill>
                <a:latin typeface="#ZF Heah" pitchFamily="2" charset="0"/>
                <a:cs typeface="#ZF Heah" pitchFamily="2" charset="0"/>
              </a:rPr>
              <a:t>ลาบแซบ</a:t>
            </a:r>
            <a:endParaRPr lang="th-TH" b="1" dirty="0">
              <a:solidFill>
                <a:srgbClr val="FF8029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93194" y="100884"/>
            <a:ext cx="2582214" cy="1148367"/>
          </a:xfrm>
          <a:custGeom>
            <a:avLst/>
            <a:gdLst>
              <a:gd name="connsiteX0" fmla="*/ 566671 w 2582214"/>
              <a:gd name="connsiteY0" fmla="*/ 684727 h 1148367"/>
              <a:gd name="connsiteX1" fmla="*/ 1004552 w 2582214"/>
              <a:gd name="connsiteY1" fmla="*/ 66541 h 1148367"/>
              <a:gd name="connsiteX2" fmla="*/ 2356834 w 2582214"/>
              <a:gd name="connsiteY2" fmla="*/ 285482 h 1148367"/>
              <a:gd name="connsiteX3" fmla="*/ 2356834 w 2582214"/>
              <a:gd name="connsiteY3" fmla="*/ 826395 h 1148367"/>
              <a:gd name="connsiteX4" fmla="*/ 2060620 w 2582214"/>
              <a:gd name="connsiteY4" fmla="*/ 1109730 h 1148367"/>
              <a:gd name="connsiteX5" fmla="*/ 1017431 w 2582214"/>
              <a:gd name="connsiteY5" fmla="*/ 1058215 h 1148367"/>
              <a:gd name="connsiteX6" fmla="*/ 643944 w 2582214"/>
              <a:gd name="connsiteY6" fmla="*/ 787758 h 1148367"/>
              <a:gd name="connsiteX7" fmla="*/ 0 w 2582214"/>
              <a:gd name="connsiteY7" fmla="*/ 1122609 h 114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214" h="1148367">
                <a:moveTo>
                  <a:pt x="566671" y="684727"/>
                </a:moveTo>
                <a:cubicBezTo>
                  <a:pt x="636431" y="408904"/>
                  <a:pt x="706191" y="133082"/>
                  <a:pt x="1004552" y="66541"/>
                </a:cubicBezTo>
                <a:cubicBezTo>
                  <a:pt x="1302913" y="0"/>
                  <a:pt x="2131454" y="158840"/>
                  <a:pt x="2356834" y="285482"/>
                </a:cubicBezTo>
                <a:cubicBezTo>
                  <a:pt x="2582214" y="412124"/>
                  <a:pt x="2406203" y="689020"/>
                  <a:pt x="2356834" y="826395"/>
                </a:cubicBezTo>
                <a:cubicBezTo>
                  <a:pt x="2307465" y="963770"/>
                  <a:pt x="2283854" y="1071093"/>
                  <a:pt x="2060620" y="1109730"/>
                </a:cubicBezTo>
                <a:cubicBezTo>
                  <a:pt x="1837386" y="1148367"/>
                  <a:pt x="1253544" y="1111877"/>
                  <a:pt x="1017431" y="1058215"/>
                </a:cubicBezTo>
                <a:cubicBezTo>
                  <a:pt x="781318" y="1004553"/>
                  <a:pt x="813516" y="777026"/>
                  <a:pt x="643944" y="787758"/>
                </a:cubicBezTo>
                <a:cubicBezTo>
                  <a:pt x="474372" y="798490"/>
                  <a:pt x="237186" y="960549"/>
                  <a:pt x="0" y="11226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928662" y="857232"/>
            <a:ext cx="1071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ทอดกรอบอร่อย</a:t>
            </a:r>
            <a:endParaRPr lang="th-TH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dmin\Pictures\2561-08-01 เรือ๙๒\เรือ๙๒ 001.jpg"/>
          <p:cNvPicPr>
            <a:picLocks noChangeAspect="1" noChangeArrowheads="1"/>
          </p:cNvPicPr>
          <p:nvPr/>
        </p:nvPicPr>
        <p:blipFill>
          <a:blip r:embed="rId2"/>
          <a:srcRect l="6801" t="5920" r="27941" b="16619"/>
          <a:stretch>
            <a:fillRect/>
          </a:stretch>
        </p:blipFill>
        <p:spPr bwMode="auto">
          <a:xfrm>
            <a:off x="2786050" y="0"/>
            <a:ext cx="5572164" cy="6858000"/>
          </a:xfrm>
          <a:prstGeom prst="rect">
            <a:avLst/>
          </a:prstGeom>
          <a:noFill/>
        </p:spPr>
      </p:pic>
      <p:pic>
        <p:nvPicPr>
          <p:cNvPr id="7" name="Picture 1" descr="C:\Users\Admin\Pictures\2561-08-01 เรือ๙๒\เรือ๙๒ 001.jpg"/>
          <p:cNvPicPr>
            <a:picLocks noChangeAspect="1" noChangeArrowheads="1"/>
          </p:cNvPicPr>
          <p:nvPr/>
        </p:nvPicPr>
        <p:blipFill>
          <a:blip r:embed="rId2"/>
          <a:srcRect l="6801" t="76819" r="74068" b="16619"/>
          <a:stretch>
            <a:fillRect/>
          </a:stretch>
        </p:blipFill>
        <p:spPr bwMode="auto">
          <a:xfrm>
            <a:off x="357158" y="1357298"/>
            <a:ext cx="2838680" cy="1438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dmin\Pictures\2561-08-01 เรือ๙๒\เรือ๙๒ 001.jpg"/>
          <p:cNvPicPr>
            <a:picLocks noChangeAspect="1" noChangeArrowheads="1"/>
          </p:cNvPicPr>
          <p:nvPr/>
        </p:nvPicPr>
        <p:blipFill>
          <a:blip r:embed="rId2"/>
          <a:srcRect l="12658" t="5920" r="32124" b="60191"/>
          <a:stretch>
            <a:fillRect/>
          </a:stretch>
        </p:blipFill>
        <p:spPr bwMode="auto">
          <a:xfrm>
            <a:off x="2000232" y="571480"/>
            <a:ext cx="6929486" cy="607223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6429388" y="285728"/>
            <a:ext cx="221457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ต้นไม้/ดอกไม้</a:t>
            </a:r>
            <a:endParaRPr lang="th-TH" b="1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77426" y="5651679"/>
            <a:ext cx="1062507" cy="532327"/>
          </a:xfrm>
          <a:custGeom>
            <a:avLst/>
            <a:gdLst>
              <a:gd name="connsiteX0" fmla="*/ 877909 w 1062507"/>
              <a:gd name="connsiteY0" fmla="*/ 465786 h 532327"/>
              <a:gd name="connsiteX1" fmla="*/ 118056 w 1062507"/>
              <a:gd name="connsiteY1" fmla="*/ 465786 h 532327"/>
              <a:gd name="connsiteX2" fmla="*/ 169571 w 1062507"/>
              <a:gd name="connsiteY2" fmla="*/ 66541 h 532327"/>
              <a:gd name="connsiteX3" fmla="*/ 916546 w 1062507"/>
              <a:gd name="connsiteY3" fmla="*/ 66541 h 532327"/>
              <a:gd name="connsiteX4" fmla="*/ 1045335 w 1062507"/>
              <a:gd name="connsiteY4" fmla="*/ 246845 h 53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507" h="532327">
                <a:moveTo>
                  <a:pt x="877909" y="465786"/>
                </a:moveTo>
                <a:cubicBezTo>
                  <a:pt x="557010" y="499056"/>
                  <a:pt x="236112" y="532327"/>
                  <a:pt x="118056" y="465786"/>
                </a:cubicBezTo>
                <a:cubicBezTo>
                  <a:pt x="0" y="399245"/>
                  <a:pt x="36489" y="133082"/>
                  <a:pt x="169571" y="66541"/>
                </a:cubicBezTo>
                <a:cubicBezTo>
                  <a:pt x="302653" y="0"/>
                  <a:pt x="770585" y="36490"/>
                  <a:pt x="916546" y="66541"/>
                </a:cubicBezTo>
                <a:cubicBezTo>
                  <a:pt x="1062507" y="96592"/>
                  <a:pt x="1053921" y="171718"/>
                  <a:pt x="1045335" y="2468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928662" y="271462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ผลิ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16547" y="2603679"/>
            <a:ext cx="1388771" cy="671848"/>
          </a:xfrm>
          <a:custGeom>
            <a:avLst/>
            <a:gdLst>
              <a:gd name="connsiteX0" fmla="*/ 628918 w 1388771"/>
              <a:gd name="connsiteY0" fmla="*/ 397098 h 671848"/>
              <a:gd name="connsiteX1" fmla="*/ 306946 w 1388771"/>
              <a:gd name="connsiteY1" fmla="*/ 667555 h 671848"/>
              <a:gd name="connsiteX2" fmla="*/ 10732 w 1388771"/>
              <a:gd name="connsiteY2" fmla="*/ 422856 h 671848"/>
              <a:gd name="connsiteX3" fmla="*/ 242552 w 1388771"/>
              <a:gd name="connsiteY3" fmla="*/ 36490 h 671848"/>
              <a:gd name="connsiteX4" fmla="*/ 757707 w 1388771"/>
              <a:gd name="connsiteY4" fmla="*/ 203915 h 671848"/>
              <a:gd name="connsiteX5" fmla="*/ 693312 w 1388771"/>
              <a:gd name="connsiteY5" fmla="*/ 409977 h 671848"/>
              <a:gd name="connsiteX6" fmla="*/ 1388771 w 1388771"/>
              <a:gd name="connsiteY6" fmla="*/ 641797 h 67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771" h="671848">
                <a:moveTo>
                  <a:pt x="628918" y="397098"/>
                </a:moveTo>
                <a:cubicBezTo>
                  <a:pt x="519447" y="530180"/>
                  <a:pt x="409977" y="663262"/>
                  <a:pt x="306946" y="667555"/>
                </a:cubicBezTo>
                <a:cubicBezTo>
                  <a:pt x="203915" y="671848"/>
                  <a:pt x="21464" y="528034"/>
                  <a:pt x="10732" y="422856"/>
                </a:cubicBezTo>
                <a:cubicBezTo>
                  <a:pt x="0" y="317679"/>
                  <a:pt x="118056" y="72980"/>
                  <a:pt x="242552" y="36490"/>
                </a:cubicBezTo>
                <a:cubicBezTo>
                  <a:pt x="367048" y="0"/>
                  <a:pt x="682580" y="141667"/>
                  <a:pt x="757707" y="203915"/>
                </a:cubicBezTo>
                <a:cubicBezTo>
                  <a:pt x="832834" y="266163"/>
                  <a:pt x="588135" y="336997"/>
                  <a:pt x="693312" y="409977"/>
                </a:cubicBezTo>
                <a:cubicBezTo>
                  <a:pt x="798489" y="482957"/>
                  <a:pt x="1093630" y="562377"/>
                  <a:pt x="1388771" y="64179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หอมมาก</a:t>
            </a:r>
            <a:endParaRPr lang="th-TH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7628" y="3395730"/>
            <a:ext cx="2004811" cy="759853"/>
          </a:xfrm>
          <a:custGeom>
            <a:avLst/>
            <a:gdLst>
              <a:gd name="connsiteX0" fmla="*/ 1386626 w 2004811"/>
              <a:gd name="connsiteY0" fmla="*/ 197476 h 759853"/>
              <a:gd name="connsiteX1" fmla="*/ 922986 w 2004811"/>
              <a:gd name="connsiteY1" fmla="*/ 4293 h 759853"/>
              <a:gd name="connsiteX2" fmla="*/ 124496 w 2004811"/>
              <a:gd name="connsiteY2" fmla="*/ 223233 h 759853"/>
              <a:gd name="connsiteX3" fmla="*/ 176011 w 2004811"/>
              <a:gd name="connsiteY3" fmla="*/ 673994 h 759853"/>
              <a:gd name="connsiteX4" fmla="*/ 1051775 w 2004811"/>
              <a:gd name="connsiteY4" fmla="*/ 738388 h 759853"/>
              <a:gd name="connsiteX5" fmla="*/ 1463899 w 2004811"/>
              <a:gd name="connsiteY5" fmla="*/ 570963 h 759853"/>
              <a:gd name="connsiteX6" fmla="*/ 1451020 w 2004811"/>
              <a:gd name="connsiteY6" fmla="*/ 326264 h 759853"/>
              <a:gd name="connsiteX7" fmla="*/ 2004811 w 2004811"/>
              <a:gd name="connsiteY7" fmla="*/ 326264 h 75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811" h="759853">
                <a:moveTo>
                  <a:pt x="1386626" y="197476"/>
                </a:moveTo>
                <a:cubicBezTo>
                  <a:pt x="1259983" y="98738"/>
                  <a:pt x="1133341" y="0"/>
                  <a:pt x="922986" y="4293"/>
                </a:cubicBezTo>
                <a:cubicBezTo>
                  <a:pt x="712631" y="8586"/>
                  <a:pt x="248992" y="111616"/>
                  <a:pt x="124496" y="223233"/>
                </a:cubicBezTo>
                <a:cubicBezTo>
                  <a:pt x="0" y="334850"/>
                  <a:pt x="21464" y="588135"/>
                  <a:pt x="176011" y="673994"/>
                </a:cubicBezTo>
                <a:cubicBezTo>
                  <a:pt x="330558" y="759853"/>
                  <a:pt x="837127" y="755560"/>
                  <a:pt x="1051775" y="738388"/>
                </a:cubicBezTo>
                <a:cubicBezTo>
                  <a:pt x="1266423" y="721216"/>
                  <a:pt x="1397358" y="639650"/>
                  <a:pt x="1463899" y="570963"/>
                </a:cubicBezTo>
                <a:cubicBezTo>
                  <a:pt x="1530440" y="502276"/>
                  <a:pt x="1360868" y="367047"/>
                  <a:pt x="1451020" y="326264"/>
                </a:cubicBezTo>
                <a:cubicBezTo>
                  <a:pt x="1541172" y="285481"/>
                  <a:pt x="1772991" y="305872"/>
                  <a:pt x="2004811" y="32626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Admin\Pictures\2561-08-01 เรือ๙๒\เรือ๙๒ 001.jpg"/>
          <p:cNvPicPr>
            <a:picLocks noChangeAspect="1" noChangeArrowheads="1"/>
          </p:cNvPicPr>
          <p:nvPr/>
        </p:nvPicPr>
        <p:blipFill>
          <a:blip r:embed="rId2"/>
          <a:srcRect l="11821" t="39002" r="31288" b="24688"/>
          <a:stretch>
            <a:fillRect/>
          </a:stretch>
        </p:blipFill>
        <p:spPr bwMode="auto">
          <a:xfrm>
            <a:off x="1928794" y="428604"/>
            <a:ext cx="6885036" cy="5643602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3052293" y="538766"/>
            <a:ext cx="712631" cy="392805"/>
          </a:xfrm>
          <a:custGeom>
            <a:avLst/>
            <a:gdLst>
              <a:gd name="connsiteX0" fmla="*/ 12879 w 712631"/>
              <a:gd name="connsiteY0" fmla="*/ 388513 h 392805"/>
              <a:gd name="connsiteX1" fmla="*/ 566670 w 712631"/>
              <a:gd name="connsiteY1" fmla="*/ 336997 h 392805"/>
              <a:gd name="connsiteX2" fmla="*/ 618186 w 712631"/>
              <a:gd name="connsiteY2" fmla="*/ 53662 h 392805"/>
              <a:gd name="connsiteX3" fmla="*/ 0 w 712631"/>
              <a:gd name="connsiteY3" fmla="*/ 15026 h 392805"/>
              <a:gd name="connsiteX4" fmla="*/ 0 w 712631"/>
              <a:gd name="connsiteY4" fmla="*/ 15026 h 39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631" h="392805">
                <a:moveTo>
                  <a:pt x="12879" y="388513"/>
                </a:moveTo>
                <a:cubicBezTo>
                  <a:pt x="239332" y="390659"/>
                  <a:pt x="465786" y="392805"/>
                  <a:pt x="566670" y="336997"/>
                </a:cubicBezTo>
                <a:cubicBezTo>
                  <a:pt x="667554" y="281189"/>
                  <a:pt x="712631" y="107324"/>
                  <a:pt x="618186" y="53662"/>
                </a:cubicBezTo>
                <a:cubicBezTo>
                  <a:pt x="523741" y="0"/>
                  <a:pt x="0" y="15026"/>
                  <a:pt x="0" y="15026"/>
                </a:cubicBezTo>
                <a:lnTo>
                  <a:pt x="0" y="1502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Freeform 3"/>
          <p:cNvSpPr/>
          <p:nvPr/>
        </p:nvSpPr>
        <p:spPr>
          <a:xfrm>
            <a:off x="3052293" y="1317938"/>
            <a:ext cx="991674" cy="388512"/>
          </a:xfrm>
          <a:custGeom>
            <a:avLst/>
            <a:gdLst>
              <a:gd name="connsiteX0" fmla="*/ 0 w 991674"/>
              <a:gd name="connsiteY0" fmla="*/ 330558 h 388512"/>
              <a:gd name="connsiteX1" fmla="*/ 656822 w 991674"/>
              <a:gd name="connsiteY1" fmla="*/ 369194 h 388512"/>
              <a:gd name="connsiteX2" fmla="*/ 953037 w 991674"/>
              <a:gd name="connsiteY2" fmla="*/ 214648 h 388512"/>
              <a:gd name="connsiteX3" fmla="*/ 888642 w 991674"/>
              <a:gd name="connsiteY3" fmla="*/ 60101 h 388512"/>
              <a:gd name="connsiteX4" fmla="*/ 373487 w 991674"/>
              <a:gd name="connsiteY4" fmla="*/ 8586 h 388512"/>
              <a:gd name="connsiteX5" fmla="*/ 0 w 991674"/>
              <a:gd name="connsiteY5" fmla="*/ 8586 h 38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674" h="388512">
                <a:moveTo>
                  <a:pt x="0" y="330558"/>
                </a:moveTo>
                <a:cubicBezTo>
                  <a:pt x="248991" y="359535"/>
                  <a:pt x="497982" y="388512"/>
                  <a:pt x="656822" y="369194"/>
                </a:cubicBezTo>
                <a:cubicBezTo>
                  <a:pt x="815662" y="349876"/>
                  <a:pt x="914400" y="266164"/>
                  <a:pt x="953037" y="214648"/>
                </a:cubicBezTo>
                <a:cubicBezTo>
                  <a:pt x="991674" y="163132"/>
                  <a:pt x="985234" y="94445"/>
                  <a:pt x="888642" y="60101"/>
                </a:cubicBezTo>
                <a:cubicBezTo>
                  <a:pt x="792050" y="25757"/>
                  <a:pt x="521594" y="17172"/>
                  <a:pt x="373487" y="8586"/>
                </a:cubicBezTo>
                <a:cubicBezTo>
                  <a:pt x="225380" y="0"/>
                  <a:pt x="112690" y="4293"/>
                  <a:pt x="0" y="85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953555" y="2028422"/>
            <a:ext cx="916546" cy="491544"/>
          </a:xfrm>
          <a:custGeom>
            <a:avLst/>
            <a:gdLst>
              <a:gd name="connsiteX0" fmla="*/ 98738 w 916546"/>
              <a:gd name="connsiteY0" fmla="*/ 341291 h 491544"/>
              <a:gd name="connsiteX1" fmla="*/ 317679 w 916546"/>
              <a:gd name="connsiteY1" fmla="*/ 418564 h 491544"/>
              <a:gd name="connsiteX2" fmla="*/ 781318 w 916546"/>
              <a:gd name="connsiteY2" fmla="*/ 431443 h 491544"/>
              <a:gd name="connsiteX3" fmla="*/ 807076 w 916546"/>
              <a:gd name="connsiteY3" fmla="*/ 57955 h 491544"/>
              <a:gd name="connsiteX4" fmla="*/ 124496 w 916546"/>
              <a:gd name="connsiteY4" fmla="*/ 83713 h 491544"/>
              <a:gd name="connsiteX5" fmla="*/ 60101 w 916546"/>
              <a:gd name="connsiteY5" fmla="*/ 225381 h 49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546" h="491544">
                <a:moveTo>
                  <a:pt x="98738" y="341291"/>
                </a:moveTo>
                <a:cubicBezTo>
                  <a:pt x="151327" y="372415"/>
                  <a:pt x="203916" y="403539"/>
                  <a:pt x="317679" y="418564"/>
                </a:cubicBezTo>
                <a:cubicBezTo>
                  <a:pt x="431442" y="433589"/>
                  <a:pt x="699752" y="491544"/>
                  <a:pt x="781318" y="431443"/>
                </a:cubicBezTo>
                <a:cubicBezTo>
                  <a:pt x="862884" y="371342"/>
                  <a:pt x="916546" y="115910"/>
                  <a:pt x="807076" y="57955"/>
                </a:cubicBezTo>
                <a:cubicBezTo>
                  <a:pt x="697606" y="0"/>
                  <a:pt x="248992" y="55809"/>
                  <a:pt x="124496" y="83713"/>
                </a:cubicBezTo>
                <a:cubicBezTo>
                  <a:pt x="0" y="111617"/>
                  <a:pt x="30050" y="168499"/>
                  <a:pt x="60101" y="2253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3078051" y="2837645"/>
            <a:ext cx="929425" cy="437882"/>
          </a:xfrm>
          <a:custGeom>
            <a:avLst/>
            <a:gdLst>
              <a:gd name="connsiteX0" fmla="*/ 0 w 929425"/>
              <a:gd name="connsiteY0" fmla="*/ 111617 h 437882"/>
              <a:gd name="connsiteX1" fmla="*/ 708338 w 929425"/>
              <a:gd name="connsiteY1" fmla="*/ 21465 h 437882"/>
              <a:gd name="connsiteX2" fmla="*/ 875763 w 929425"/>
              <a:gd name="connsiteY2" fmla="*/ 240406 h 437882"/>
              <a:gd name="connsiteX3" fmla="*/ 785611 w 929425"/>
              <a:gd name="connsiteY3" fmla="*/ 407831 h 437882"/>
              <a:gd name="connsiteX4" fmla="*/ 12879 w 929425"/>
              <a:gd name="connsiteY4" fmla="*/ 420710 h 4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425" h="437882">
                <a:moveTo>
                  <a:pt x="0" y="111617"/>
                </a:moveTo>
                <a:cubicBezTo>
                  <a:pt x="281189" y="55808"/>
                  <a:pt x="562378" y="0"/>
                  <a:pt x="708338" y="21465"/>
                </a:cubicBezTo>
                <a:cubicBezTo>
                  <a:pt x="854298" y="42930"/>
                  <a:pt x="862884" y="176012"/>
                  <a:pt x="875763" y="240406"/>
                </a:cubicBezTo>
                <a:cubicBezTo>
                  <a:pt x="888642" y="304800"/>
                  <a:pt x="929425" y="377780"/>
                  <a:pt x="785611" y="407831"/>
                </a:cubicBezTo>
                <a:cubicBezTo>
                  <a:pt x="641797" y="437882"/>
                  <a:pt x="327338" y="429296"/>
                  <a:pt x="12879" y="4207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3000777" y="3616817"/>
            <a:ext cx="616040" cy="476518"/>
          </a:xfrm>
          <a:custGeom>
            <a:avLst/>
            <a:gdLst>
              <a:gd name="connsiteX0" fmla="*/ 0 w 616040"/>
              <a:gd name="connsiteY0" fmla="*/ 105177 h 476518"/>
              <a:gd name="connsiteX1" fmla="*/ 296215 w 616040"/>
              <a:gd name="connsiteY1" fmla="*/ 2146 h 476518"/>
              <a:gd name="connsiteX2" fmla="*/ 540913 w 616040"/>
              <a:gd name="connsiteY2" fmla="*/ 118056 h 476518"/>
              <a:gd name="connsiteX3" fmla="*/ 566671 w 616040"/>
              <a:gd name="connsiteY3" fmla="*/ 401391 h 476518"/>
              <a:gd name="connsiteX4" fmla="*/ 244699 w 616040"/>
              <a:gd name="connsiteY4" fmla="*/ 452907 h 476518"/>
              <a:gd name="connsiteX5" fmla="*/ 25758 w 616040"/>
              <a:gd name="connsiteY5" fmla="*/ 259724 h 4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040" h="476518">
                <a:moveTo>
                  <a:pt x="0" y="105177"/>
                </a:moveTo>
                <a:cubicBezTo>
                  <a:pt x="103031" y="52588"/>
                  <a:pt x="206063" y="0"/>
                  <a:pt x="296215" y="2146"/>
                </a:cubicBezTo>
                <a:cubicBezTo>
                  <a:pt x="386367" y="4292"/>
                  <a:pt x="495837" y="51515"/>
                  <a:pt x="540913" y="118056"/>
                </a:cubicBezTo>
                <a:cubicBezTo>
                  <a:pt x="585989" y="184597"/>
                  <a:pt x="616040" y="345583"/>
                  <a:pt x="566671" y="401391"/>
                </a:cubicBezTo>
                <a:cubicBezTo>
                  <a:pt x="517302" y="457199"/>
                  <a:pt x="334851" y="476518"/>
                  <a:pt x="244699" y="452907"/>
                </a:cubicBezTo>
                <a:cubicBezTo>
                  <a:pt x="154547" y="429296"/>
                  <a:pt x="90152" y="344510"/>
                  <a:pt x="25758" y="2597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3631842" y="3621110"/>
            <a:ext cx="637505" cy="440028"/>
          </a:xfrm>
          <a:custGeom>
            <a:avLst/>
            <a:gdLst>
              <a:gd name="connsiteX0" fmla="*/ 0 w 637505"/>
              <a:gd name="connsiteY0" fmla="*/ 75127 h 440028"/>
              <a:gd name="connsiteX1" fmla="*/ 425003 w 637505"/>
              <a:gd name="connsiteY1" fmla="*/ 36490 h 440028"/>
              <a:gd name="connsiteX2" fmla="*/ 631065 w 637505"/>
              <a:gd name="connsiteY2" fmla="*/ 294067 h 440028"/>
              <a:gd name="connsiteX3" fmla="*/ 463640 w 637505"/>
              <a:gd name="connsiteY3" fmla="*/ 422856 h 440028"/>
              <a:gd name="connsiteX4" fmla="*/ 128789 w 637505"/>
              <a:gd name="connsiteY4" fmla="*/ 397098 h 44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505" h="440028">
                <a:moveTo>
                  <a:pt x="0" y="75127"/>
                </a:moveTo>
                <a:cubicBezTo>
                  <a:pt x="159913" y="37563"/>
                  <a:pt x="319826" y="0"/>
                  <a:pt x="425003" y="36490"/>
                </a:cubicBezTo>
                <a:cubicBezTo>
                  <a:pt x="530180" y="72980"/>
                  <a:pt x="624625" y="229673"/>
                  <a:pt x="631065" y="294067"/>
                </a:cubicBezTo>
                <a:cubicBezTo>
                  <a:pt x="637505" y="358461"/>
                  <a:pt x="547353" y="405684"/>
                  <a:pt x="463640" y="422856"/>
                </a:cubicBezTo>
                <a:cubicBezTo>
                  <a:pt x="379927" y="440028"/>
                  <a:pt x="254358" y="418563"/>
                  <a:pt x="128789" y="3970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>
            <a:off x="3052293" y="4423893"/>
            <a:ext cx="448615" cy="407831"/>
          </a:xfrm>
          <a:custGeom>
            <a:avLst/>
            <a:gdLst>
              <a:gd name="connsiteX0" fmla="*/ 0 w 448615"/>
              <a:gd name="connsiteY0" fmla="*/ 173865 h 407831"/>
              <a:gd name="connsiteX1" fmla="*/ 334851 w 448615"/>
              <a:gd name="connsiteY1" fmla="*/ 6439 h 407831"/>
              <a:gd name="connsiteX2" fmla="*/ 437882 w 448615"/>
              <a:gd name="connsiteY2" fmla="*/ 212501 h 407831"/>
              <a:gd name="connsiteX3" fmla="*/ 270456 w 448615"/>
              <a:gd name="connsiteY3" fmla="*/ 392806 h 407831"/>
              <a:gd name="connsiteX4" fmla="*/ 38637 w 448615"/>
              <a:gd name="connsiteY4" fmla="*/ 302653 h 407831"/>
              <a:gd name="connsiteX5" fmla="*/ 38637 w 448615"/>
              <a:gd name="connsiteY5" fmla="*/ 302653 h 40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615" h="407831">
                <a:moveTo>
                  <a:pt x="0" y="173865"/>
                </a:moveTo>
                <a:cubicBezTo>
                  <a:pt x="130935" y="86932"/>
                  <a:pt x="261871" y="0"/>
                  <a:pt x="334851" y="6439"/>
                </a:cubicBezTo>
                <a:cubicBezTo>
                  <a:pt x="407831" y="12878"/>
                  <a:pt x="448615" y="148107"/>
                  <a:pt x="437882" y="212501"/>
                </a:cubicBezTo>
                <a:cubicBezTo>
                  <a:pt x="427150" y="276896"/>
                  <a:pt x="336997" y="377781"/>
                  <a:pt x="270456" y="392806"/>
                </a:cubicBezTo>
                <a:cubicBezTo>
                  <a:pt x="203915" y="407831"/>
                  <a:pt x="38637" y="302653"/>
                  <a:pt x="38637" y="302653"/>
                </a:cubicBezTo>
                <a:lnTo>
                  <a:pt x="38637" y="30265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>
            <a:off x="3477296" y="4434625"/>
            <a:ext cx="373487" cy="399245"/>
          </a:xfrm>
          <a:custGeom>
            <a:avLst/>
            <a:gdLst>
              <a:gd name="connsiteX0" fmla="*/ 0 w 373487"/>
              <a:gd name="connsiteY0" fmla="*/ 85860 h 399245"/>
              <a:gd name="connsiteX1" fmla="*/ 180304 w 373487"/>
              <a:gd name="connsiteY1" fmla="*/ 8586 h 399245"/>
              <a:gd name="connsiteX2" fmla="*/ 347729 w 373487"/>
              <a:gd name="connsiteY2" fmla="*/ 137375 h 399245"/>
              <a:gd name="connsiteX3" fmla="*/ 334850 w 373487"/>
              <a:gd name="connsiteY3" fmla="*/ 343437 h 399245"/>
              <a:gd name="connsiteX4" fmla="*/ 167425 w 373487"/>
              <a:gd name="connsiteY4" fmla="*/ 394952 h 399245"/>
              <a:gd name="connsiteX5" fmla="*/ 12879 w 373487"/>
              <a:gd name="connsiteY5" fmla="*/ 369195 h 3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487" h="399245">
                <a:moveTo>
                  <a:pt x="0" y="85860"/>
                </a:moveTo>
                <a:cubicBezTo>
                  <a:pt x="61174" y="42930"/>
                  <a:pt x="122349" y="0"/>
                  <a:pt x="180304" y="8586"/>
                </a:cubicBezTo>
                <a:cubicBezTo>
                  <a:pt x="238259" y="17172"/>
                  <a:pt x="321971" y="81567"/>
                  <a:pt x="347729" y="137375"/>
                </a:cubicBezTo>
                <a:cubicBezTo>
                  <a:pt x="373487" y="193183"/>
                  <a:pt x="364901" y="300508"/>
                  <a:pt x="334850" y="343437"/>
                </a:cubicBezTo>
                <a:cubicBezTo>
                  <a:pt x="304799" y="386367"/>
                  <a:pt x="221087" y="390659"/>
                  <a:pt x="167425" y="394952"/>
                </a:cubicBezTo>
                <a:cubicBezTo>
                  <a:pt x="113763" y="399245"/>
                  <a:pt x="63321" y="384220"/>
                  <a:pt x="12879" y="3691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Freeform 10"/>
          <p:cNvSpPr/>
          <p:nvPr/>
        </p:nvSpPr>
        <p:spPr>
          <a:xfrm>
            <a:off x="3812146" y="4413161"/>
            <a:ext cx="444322" cy="401391"/>
          </a:xfrm>
          <a:custGeom>
            <a:avLst/>
            <a:gdLst>
              <a:gd name="connsiteX0" fmla="*/ 0 w 444322"/>
              <a:gd name="connsiteY0" fmla="*/ 107324 h 401391"/>
              <a:gd name="connsiteX1" fmla="*/ 141668 w 444322"/>
              <a:gd name="connsiteY1" fmla="*/ 4293 h 401391"/>
              <a:gd name="connsiteX2" fmla="*/ 399246 w 444322"/>
              <a:gd name="connsiteY2" fmla="*/ 81566 h 401391"/>
              <a:gd name="connsiteX3" fmla="*/ 386367 w 444322"/>
              <a:gd name="connsiteY3" fmla="*/ 352022 h 401391"/>
              <a:gd name="connsiteX4" fmla="*/ 51516 w 444322"/>
              <a:gd name="connsiteY4" fmla="*/ 377780 h 4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322" h="401391">
                <a:moveTo>
                  <a:pt x="0" y="107324"/>
                </a:moveTo>
                <a:cubicBezTo>
                  <a:pt x="37563" y="57955"/>
                  <a:pt x="75127" y="8586"/>
                  <a:pt x="141668" y="4293"/>
                </a:cubicBezTo>
                <a:cubicBezTo>
                  <a:pt x="208209" y="0"/>
                  <a:pt x="358463" y="23611"/>
                  <a:pt x="399246" y="81566"/>
                </a:cubicBezTo>
                <a:cubicBezTo>
                  <a:pt x="440029" y="139521"/>
                  <a:pt x="444322" y="302653"/>
                  <a:pt x="386367" y="352022"/>
                </a:cubicBezTo>
                <a:cubicBezTo>
                  <a:pt x="328412" y="401391"/>
                  <a:pt x="189964" y="389585"/>
                  <a:pt x="51516" y="3777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Freeform 11"/>
          <p:cNvSpPr/>
          <p:nvPr/>
        </p:nvSpPr>
        <p:spPr>
          <a:xfrm>
            <a:off x="4237149" y="4378817"/>
            <a:ext cx="693313" cy="525887"/>
          </a:xfrm>
          <a:custGeom>
            <a:avLst/>
            <a:gdLst>
              <a:gd name="connsiteX0" fmla="*/ 0 w 693313"/>
              <a:gd name="connsiteY0" fmla="*/ 103031 h 525887"/>
              <a:gd name="connsiteX1" fmla="*/ 270457 w 693313"/>
              <a:gd name="connsiteY1" fmla="*/ 0 h 525887"/>
              <a:gd name="connsiteX2" fmla="*/ 643944 w 693313"/>
              <a:gd name="connsiteY2" fmla="*/ 103031 h 525887"/>
              <a:gd name="connsiteX3" fmla="*/ 566671 w 693313"/>
              <a:gd name="connsiteY3" fmla="*/ 463639 h 525887"/>
              <a:gd name="connsiteX4" fmla="*/ 193183 w 693313"/>
              <a:gd name="connsiteY4" fmla="*/ 476518 h 525887"/>
              <a:gd name="connsiteX5" fmla="*/ 64395 w 693313"/>
              <a:gd name="connsiteY5" fmla="*/ 425003 h 52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13" h="525887">
                <a:moveTo>
                  <a:pt x="0" y="103031"/>
                </a:moveTo>
                <a:cubicBezTo>
                  <a:pt x="81566" y="51515"/>
                  <a:pt x="163133" y="0"/>
                  <a:pt x="270457" y="0"/>
                </a:cubicBezTo>
                <a:cubicBezTo>
                  <a:pt x="377781" y="0"/>
                  <a:pt x="594575" y="25758"/>
                  <a:pt x="643944" y="103031"/>
                </a:cubicBezTo>
                <a:cubicBezTo>
                  <a:pt x="693313" y="180304"/>
                  <a:pt x="641798" y="401391"/>
                  <a:pt x="566671" y="463639"/>
                </a:cubicBezTo>
                <a:cubicBezTo>
                  <a:pt x="491544" y="525887"/>
                  <a:pt x="276896" y="482957"/>
                  <a:pt x="193183" y="476518"/>
                </a:cubicBezTo>
                <a:cubicBezTo>
                  <a:pt x="109470" y="470079"/>
                  <a:pt x="86932" y="447541"/>
                  <a:pt x="64395" y="42500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Freeform 12"/>
          <p:cNvSpPr/>
          <p:nvPr/>
        </p:nvSpPr>
        <p:spPr>
          <a:xfrm>
            <a:off x="3065172" y="5162282"/>
            <a:ext cx="948744" cy="510862"/>
          </a:xfrm>
          <a:custGeom>
            <a:avLst/>
            <a:gdLst>
              <a:gd name="connsiteX0" fmla="*/ 0 w 948744"/>
              <a:gd name="connsiteY0" fmla="*/ 156693 h 510862"/>
              <a:gd name="connsiteX1" fmla="*/ 154546 w 948744"/>
              <a:gd name="connsiteY1" fmla="*/ 92298 h 510862"/>
              <a:gd name="connsiteX2" fmla="*/ 321972 w 948744"/>
              <a:gd name="connsiteY2" fmla="*/ 53662 h 510862"/>
              <a:gd name="connsiteX3" fmla="*/ 798490 w 948744"/>
              <a:gd name="connsiteY3" fmla="*/ 66541 h 510862"/>
              <a:gd name="connsiteX4" fmla="*/ 824248 w 948744"/>
              <a:gd name="connsiteY4" fmla="*/ 452907 h 510862"/>
              <a:gd name="connsiteX5" fmla="*/ 51515 w 948744"/>
              <a:gd name="connsiteY5" fmla="*/ 414270 h 51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744" h="510862">
                <a:moveTo>
                  <a:pt x="0" y="156693"/>
                </a:moveTo>
                <a:cubicBezTo>
                  <a:pt x="50442" y="133081"/>
                  <a:pt x="100884" y="109470"/>
                  <a:pt x="154546" y="92298"/>
                </a:cubicBezTo>
                <a:cubicBezTo>
                  <a:pt x="208208" y="75126"/>
                  <a:pt x="214648" y="57955"/>
                  <a:pt x="321972" y="53662"/>
                </a:cubicBezTo>
                <a:cubicBezTo>
                  <a:pt x="429296" y="49369"/>
                  <a:pt x="714777" y="0"/>
                  <a:pt x="798490" y="66541"/>
                </a:cubicBezTo>
                <a:cubicBezTo>
                  <a:pt x="882203" y="133082"/>
                  <a:pt x="948744" y="394952"/>
                  <a:pt x="824248" y="452907"/>
                </a:cubicBezTo>
                <a:cubicBezTo>
                  <a:pt x="699752" y="510862"/>
                  <a:pt x="375633" y="462566"/>
                  <a:pt x="51515" y="41427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Freeform 13"/>
          <p:cNvSpPr/>
          <p:nvPr/>
        </p:nvSpPr>
        <p:spPr>
          <a:xfrm>
            <a:off x="4134118" y="5179454"/>
            <a:ext cx="386367" cy="452907"/>
          </a:xfrm>
          <a:custGeom>
            <a:avLst/>
            <a:gdLst>
              <a:gd name="connsiteX0" fmla="*/ 12879 w 386367"/>
              <a:gd name="connsiteY0" fmla="*/ 62247 h 452907"/>
              <a:gd name="connsiteX1" fmla="*/ 296214 w 386367"/>
              <a:gd name="connsiteY1" fmla="*/ 49369 h 452907"/>
              <a:gd name="connsiteX2" fmla="*/ 360609 w 386367"/>
              <a:gd name="connsiteY2" fmla="*/ 358461 h 452907"/>
              <a:gd name="connsiteX3" fmla="*/ 141668 w 386367"/>
              <a:gd name="connsiteY3" fmla="*/ 448614 h 452907"/>
              <a:gd name="connsiteX4" fmla="*/ 0 w 386367"/>
              <a:gd name="connsiteY4" fmla="*/ 384219 h 45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67" h="452907">
                <a:moveTo>
                  <a:pt x="12879" y="62247"/>
                </a:moveTo>
                <a:cubicBezTo>
                  <a:pt x="125569" y="31123"/>
                  <a:pt x="238259" y="0"/>
                  <a:pt x="296214" y="49369"/>
                </a:cubicBezTo>
                <a:cubicBezTo>
                  <a:pt x="354169" y="98738"/>
                  <a:pt x="386367" y="291920"/>
                  <a:pt x="360609" y="358461"/>
                </a:cubicBezTo>
                <a:cubicBezTo>
                  <a:pt x="334851" y="425002"/>
                  <a:pt x="201769" y="444321"/>
                  <a:pt x="141668" y="448614"/>
                </a:cubicBezTo>
                <a:cubicBezTo>
                  <a:pt x="81567" y="452907"/>
                  <a:pt x="40783" y="418563"/>
                  <a:pt x="0" y="3842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Pictures\2561-08-01 เรือ๙๓\เรือ๙๓ 001.jpg"/>
          <p:cNvPicPr>
            <a:picLocks noChangeAspect="1" noChangeArrowheads="1"/>
          </p:cNvPicPr>
          <p:nvPr/>
        </p:nvPicPr>
        <p:blipFill>
          <a:blip r:embed="rId2"/>
          <a:srcRect l="6382" r="19639" b="17798"/>
          <a:stretch>
            <a:fillRect/>
          </a:stretch>
        </p:blipFill>
        <p:spPr bwMode="auto">
          <a:xfrm>
            <a:off x="1643042" y="0"/>
            <a:ext cx="52726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Pictures\2561-08-01 เรือ๙๓\เรือ๙๓ 001.jpg"/>
          <p:cNvPicPr>
            <a:picLocks noChangeAspect="1" noChangeArrowheads="1"/>
          </p:cNvPicPr>
          <p:nvPr/>
        </p:nvPicPr>
        <p:blipFill>
          <a:blip r:embed="rId2"/>
          <a:srcRect l="6382" r="19639" b="17798"/>
          <a:stretch>
            <a:fillRect/>
          </a:stretch>
        </p:blipFill>
        <p:spPr bwMode="auto">
          <a:xfrm>
            <a:off x="1643042" y="0"/>
            <a:ext cx="527265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Admin\Pictures\2561-08-02 เรือ๐\เรือ๐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5233378" cy="6643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87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ผู้ทรงพระนิพนธ์คือ </a:t>
            </a:r>
            <a:r>
              <a:rPr lang="th-TH" sz="40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เจ้าฟ้าธรรมธิเบศร หรือ เจ้าฟ้ากุ้ง</a:t>
            </a:r>
            <a:endParaRPr lang="th-TH" sz="4000" b="1" dirty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28586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แต่งเพื่อเป็นบทเห่เรือเล่น</a:t>
            </a:r>
            <a:endParaRPr lang="th-TH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44" y="2071678"/>
            <a:ext cx="80010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ประกอบด้วยบทเห่ </a:t>
            </a:r>
            <a:r>
              <a:rPr lang="th-TH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ชุด</a:t>
            </a:r>
          </a:p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๑. บทเห่ชมพยุหยาตรา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ทาง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ชลมารค  ว่าด้วยชมเรือ  ชมปลา  ชมไม้  และชมนก</a:t>
            </a:r>
          </a:p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๒. บทเห่เรื่องกากี  บทเห่สังวาส  และบทเห่ครวญ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Pictures\2561-08-01 เรือ๙๔\เรือ๙๔ 001.jpg"/>
          <p:cNvPicPr>
            <a:picLocks noChangeAspect="1" noChangeArrowheads="1"/>
          </p:cNvPicPr>
          <p:nvPr/>
        </p:nvPicPr>
        <p:blipFill>
          <a:blip r:embed="rId2"/>
          <a:srcRect l="6658" t="3498" r="30560" b="18372"/>
          <a:stretch>
            <a:fillRect/>
          </a:stretch>
        </p:blipFill>
        <p:spPr bwMode="auto">
          <a:xfrm>
            <a:off x="3214678" y="142852"/>
            <a:ext cx="5357850" cy="6715148"/>
          </a:xfrm>
          <a:prstGeom prst="rect">
            <a:avLst/>
          </a:prstGeom>
          <a:noFill/>
        </p:spPr>
      </p:pic>
      <p:pic>
        <p:nvPicPr>
          <p:cNvPr id="3" name="Picture 2" descr="C:\Users\Admin\Pictures\2561-08-01 เรือ๙๔\เรือ๙๔ 001.jpg"/>
          <p:cNvPicPr>
            <a:picLocks noChangeAspect="1" noChangeArrowheads="1"/>
          </p:cNvPicPr>
          <p:nvPr/>
        </p:nvPicPr>
        <p:blipFill>
          <a:blip r:embed="rId2"/>
          <a:srcRect l="6658" t="74868" r="75038" b="18372"/>
          <a:stretch>
            <a:fillRect/>
          </a:stretch>
        </p:blipFill>
        <p:spPr bwMode="auto">
          <a:xfrm>
            <a:off x="428596" y="214290"/>
            <a:ext cx="3073013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Pictures\2561-08-01 เรือ๙๔\เรือ๙๔ 001.jpg"/>
          <p:cNvPicPr>
            <a:picLocks noChangeAspect="1" noChangeArrowheads="1"/>
          </p:cNvPicPr>
          <p:nvPr/>
        </p:nvPicPr>
        <p:blipFill>
          <a:blip r:embed="rId2"/>
          <a:srcRect l="13243" t="3498" r="31509" b="79158"/>
          <a:stretch>
            <a:fillRect/>
          </a:stretch>
        </p:blipFill>
        <p:spPr bwMode="auto">
          <a:xfrm>
            <a:off x="571472" y="785794"/>
            <a:ext cx="8330229" cy="2633658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674254" y="901521"/>
            <a:ext cx="1045335" cy="422856"/>
          </a:xfrm>
          <a:custGeom>
            <a:avLst/>
            <a:gdLst>
              <a:gd name="connsiteX0" fmla="*/ 128788 w 1045335"/>
              <a:gd name="connsiteY0" fmla="*/ 386366 h 422856"/>
              <a:gd name="connsiteX1" fmla="*/ 656822 w 1045335"/>
              <a:gd name="connsiteY1" fmla="*/ 399245 h 422856"/>
              <a:gd name="connsiteX2" fmla="*/ 940157 w 1045335"/>
              <a:gd name="connsiteY2" fmla="*/ 244699 h 422856"/>
              <a:gd name="connsiteX3" fmla="*/ 888642 w 1045335"/>
              <a:gd name="connsiteY3" fmla="*/ 90152 h 422856"/>
              <a:gd name="connsiteX4" fmla="*/ 0 w 1045335"/>
              <a:gd name="connsiteY4" fmla="*/ 0 h 422856"/>
              <a:gd name="connsiteX5" fmla="*/ 0 w 1045335"/>
              <a:gd name="connsiteY5" fmla="*/ 0 h 42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335" h="422856">
                <a:moveTo>
                  <a:pt x="128788" y="386366"/>
                </a:moveTo>
                <a:cubicBezTo>
                  <a:pt x="325191" y="404611"/>
                  <a:pt x="521594" y="422856"/>
                  <a:pt x="656822" y="399245"/>
                </a:cubicBezTo>
                <a:cubicBezTo>
                  <a:pt x="792050" y="375634"/>
                  <a:pt x="901520" y="296215"/>
                  <a:pt x="940157" y="244699"/>
                </a:cubicBezTo>
                <a:cubicBezTo>
                  <a:pt x="978794" y="193183"/>
                  <a:pt x="1045335" y="130935"/>
                  <a:pt x="888642" y="90152"/>
                </a:cubicBezTo>
                <a:cubicBezTo>
                  <a:pt x="731949" y="4936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987899" y="1665667"/>
            <a:ext cx="903667" cy="431443"/>
          </a:xfrm>
          <a:custGeom>
            <a:avLst/>
            <a:gdLst>
              <a:gd name="connsiteX0" fmla="*/ 12878 w 903667"/>
              <a:gd name="connsiteY0" fmla="*/ 369195 h 431443"/>
              <a:gd name="connsiteX1" fmla="*/ 231819 w 903667"/>
              <a:gd name="connsiteY1" fmla="*/ 394953 h 431443"/>
              <a:gd name="connsiteX2" fmla="*/ 798490 w 903667"/>
              <a:gd name="connsiteY2" fmla="*/ 394953 h 431443"/>
              <a:gd name="connsiteX3" fmla="*/ 862884 w 903667"/>
              <a:gd name="connsiteY3" fmla="*/ 176012 h 431443"/>
              <a:gd name="connsiteX4" fmla="*/ 669701 w 903667"/>
              <a:gd name="connsiteY4" fmla="*/ 21465 h 431443"/>
              <a:gd name="connsiteX5" fmla="*/ 0 w 903667"/>
              <a:gd name="connsiteY5" fmla="*/ 47223 h 43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667" h="431443">
                <a:moveTo>
                  <a:pt x="12878" y="369195"/>
                </a:moveTo>
                <a:cubicBezTo>
                  <a:pt x="56881" y="379927"/>
                  <a:pt x="100884" y="390660"/>
                  <a:pt x="231819" y="394953"/>
                </a:cubicBezTo>
                <a:cubicBezTo>
                  <a:pt x="362754" y="399246"/>
                  <a:pt x="693313" y="431443"/>
                  <a:pt x="798490" y="394953"/>
                </a:cubicBezTo>
                <a:cubicBezTo>
                  <a:pt x="903667" y="358463"/>
                  <a:pt x="884349" y="238260"/>
                  <a:pt x="862884" y="176012"/>
                </a:cubicBezTo>
                <a:cubicBezTo>
                  <a:pt x="841419" y="113764"/>
                  <a:pt x="813515" y="42930"/>
                  <a:pt x="669701" y="21465"/>
                </a:cubicBezTo>
                <a:cubicBezTo>
                  <a:pt x="525887" y="0"/>
                  <a:pt x="262943" y="23611"/>
                  <a:pt x="0" y="4722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4906851" y="2318198"/>
            <a:ext cx="2462011" cy="1996225"/>
          </a:xfrm>
          <a:custGeom>
            <a:avLst/>
            <a:gdLst>
              <a:gd name="connsiteX0" fmla="*/ 244698 w 2462011"/>
              <a:gd name="connsiteY0" fmla="*/ 154546 h 1996225"/>
              <a:gd name="connsiteX1" fmla="*/ 2150772 w 2462011"/>
              <a:gd name="connsiteY1" fmla="*/ 64394 h 1996225"/>
              <a:gd name="connsiteX2" fmla="*/ 2112135 w 2462011"/>
              <a:gd name="connsiteY2" fmla="*/ 540912 h 1996225"/>
              <a:gd name="connsiteX3" fmla="*/ 296214 w 2462011"/>
              <a:gd name="connsiteY3" fmla="*/ 579548 h 1996225"/>
              <a:gd name="connsiteX4" fmla="*/ 334850 w 2462011"/>
              <a:gd name="connsiteY4" fmla="*/ 244698 h 1996225"/>
              <a:gd name="connsiteX5" fmla="*/ 360608 w 2462011"/>
              <a:gd name="connsiteY5" fmla="*/ 1790163 h 1996225"/>
              <a:gd name="connsiteX6" fmla="*/ 489397 w 2462011"/>
              <a:gd name="connsiteY6" fmla="*/ 1481070 h 1996225"/>
              <a:gd name="connsiteX7" fmla="*/ 360608 w 2462011"/>
              <a:gd name="connsiteY7" fmla="*/ 1725768 h 1996225"/>
              <a:gd name="connsiteX8" fmla="*/ 231819 w 2462011"/>
              <a:gd name="connsiteY8" fmla="*/ 1493948 h 1996225"/>
              <a:gd name="connsiteX9" fmla="*/ 347729 w 2462011"/>
              <a:gd name="connsiteY9" fmla="*/ 1815920 h 19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2011" h="1996225">
                <a:moveTo>
                  <a:pt x="244698" y="154546"/>
                </a:moveTo>
                <a:cubicBezTo>
                  <a:pt x="1042115" y="77273"/>
                  <a:pt x="1839533" y="0"/>
                  <a:pt x="2150772" y="64394"/>
                </a:cubicBezTo>
                <a:cubicBezTo>
                  <a:pt x="2462011" y="128788"/>
                  <a:pt x="2421228" y="455053"/>
                  <a:pt x="2112135" y="540912"/>
                </a:cubicBezTo>
                <a:cubicBezTo>
                  <a:pt x="1803042" y="626771"/>
                  <a:pt x="592428" y="628917"/>
                  <a:pt x="296214" y="579548"/>
                </a:cubicBezTo>
                <a:cubicBezTo>
                  <a:pt x="0" y="530179"/>
                  <a:pt x="324118" y="42929"/>
                  <a:pt x="334850" y="244698"/>
                </a:cubicBezTo>
                <a:cubicBezTo>
                  <a:pt x="345582" y="446467"/>
                  <a:pt x="334850" y="1584101"/>
                  <a:pt x="360608" y="1790163"/>
                </a:cubicBezTo>
                <a:cubicBezTo>
                  <a:pt x="386366" y="1996225"/>
                  <a:pt x="489397" y="1491802"/>
                  <a:pt x="489397" y="1481070"/>
                </a:cubicBezTo>
                <a:cubicBezTo>
                  <a:pt x="489397" y="1470338"/>
                  <a:pt x="403538" y="1723622"/>
                  <a:pt x="360608" y="1725768"/>
                </a:cubicBezTo>
                <a:cubicBezTo>
                  <a:pt x="317678" y="1727914"/>
                  <a:pt x="233965" y="1478923"/>
                  <a:pt x="231819" y="1493948"/>
                </a:cubicBezTo>
                <a:cubicBezTo>
                  <a:pt x="229673" y="1508973"/>
                  <a:pt x="288701" y="1662446"/>
                  <a:pt x="347729" y="181592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4500562" y="414338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สวยงาม</a:t>
            </a:r>
            <a:endParaRPr lang="th-TH" sz="3600" dirty="0">
              <a:solidFill>
                <a:srgbClr val="FFFF00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Pictures\2561-08-01 เรือ๙๔\เรือ๙๔ 001.jpg"/>
          <p:cNvPicPr>
            <a:picLocks noChangeAspect="1" noChangeArrowheads="1"/>
          </p:cNvPicPr>
          <p:nvPr/>
        </p:nvPicPr>
        <p:blipFill>
          <a:blip r:embed="rId2"/>
          <a:srcRect l="13355" t="20952" r="30560" b="24190"/>
          <a:stretch>
            <a:fillRect/>
          </a:stretch>
        </p:blipFill>
        <p:spPr bwMode="auto">
          <a:xfrm>
            <a:off x="2214546" y="0"/>
            <a:ext cx="63092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214422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มีนกอะไรบ้าง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15932" y="4211392"/>
            <a:ext cx="360609" cy="401391"/>
          </a:xfrm>
          <a:custGeom>
            <a:avLst/>
            <a:gdLst>
              <a:gd name="connsiteX0" fmla="*/ 0 w 360609"/>
              <a:gd name="connsiteY0" fmla="*/ 141667 h 401391"/>
              <a:gd name="connsiteX1" fmla="*/ 218941 w 360609"/>
              <a:gd name="connsiteY1" fmla="*/ 0 h 401391"/>
              <a:gd name="connsiteX2" fmla="*/ 347730 w 360609"/>
              <a:gd name="connsiteY2" fmla="*/ 141667 h 401391"/>
              <a:gd name="connsiteX3" fmla="*/ 296214 w 360609"/>
              <a:gd name="connsiteY3" fmla="*/ 347729 h 401391"/>
              <a:gd name="connsiteX4" fmla="*/ 51516 w 360609"/>
              <a:gd name="connsiteY4" fmla="*/ 347729 h 401391"/>
              <a:gd name="connsiteX5" fmla="*/ 0 w 360609"/>
              <a:gd name="connsiteY5" fmla="*/ 25757 h 4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09" h="401391">
                <a:moveTo>
                  <a:pt x="0" y="141667"/>
                </a:moveTo>
                <a:cubicBezTo>
                  <a:pt x="80493" y="70833"/>
                  <a:pt x="160986" y="0"/>
                  <a:pt x="218941" y="0"/>
                </a:cubicBezTo>
                <a:cubicBezTo>
                  <a:pt x="276896" y="0"/>
                  <a:pt x="334851" y="83712"/>
                  <a:pt x="347730" y="141667"/>
                </a:cubicBezTo>
                <a:cubicBezTo>
                  <a:pt x="360609" y="199622"/>
                  <a:pt x="345583" y="313385"/>
                  <a:pt x="296214" y="347729"/>
                </a:cubicBezTo>
                <a:cubicBezTo>
                  <a:pt x="246845" y="382073"/>
                  <a:pt x="100885" y="401391"/>
                  <a:pt x="51516" y="347729"/>
                </a:cubicBezTo>
                <a:cubicBezTo>
                  <a:pt x="2147" y="294067"/>
                  <a:pt x="1073" y="159912"/>
                  <a:pt x="0" y="25757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225899" y="4507606"/>
            <a:ext cx="1073239" cy="442175"/>
          </a:xfrm>
          <a:custGeom>
            <a:avLst/>
            <a:gdLst>
              <a:gd name="connsiteX0" fmla="*/ 633211 w 1073239"/>
              <a:gd name="connsiteY0" fmla="*/ 51515 h 442175"/>
              <a:gd name="connsiteX1" fmla="*/ 1006698 w 1073239"/>
              <a:gd name="connsiteY1" fmla="*/ 77273 h 442175"/>
              <a:gd name="connsiteX2" fmla="*/ 929425 w 1073239"/>
              <a:gd name="connsiteY2" fmla="*/ 373487 h 442175"/>
              <a:gd name="connsiteX3" fmla="*/ 143814 w 1073239"/>
              <a:gd name="connsiteY3" fmla="*/ 412124 h 442175"/>
              <a:gd name="connsiteX4" fmla="*/ 66540 w 1073239"/>
              <a:gd name="connsiteY4" fmla="*/ 193183 h 442175"/>
              <a:gd name="connsiteX5" fmla="*/ 182450 w 1073239"/>
              <a:gd name="connsiteY5" fmla="*/ 38636 h 442175"/>
              <a:gd name="connsiteX6" fmla="*/ 684726 w 1073239"/>
              <a:gd name="connsiteY6" fmla="*/ 0 h 44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239" h="442175">
                <a:moveTo>
                  <a:pt x="633211" y="51515"/>
                </a:moveTo>
                <a:cubicBezTo>
                  <a:pt x="795270" y="37563"/>
                  <a:pt x="957329" y="23611"/>
                  <a:pt x="1006698" y="77273"/>
                </a:cubicBezTo>
                <a:cubicBezTo>
                  <a:pt x="1056067" y="130935"/>
                  <a:pt x="1073239" y="317679"/>
                  <a:pt x="929425" y="373487"/>
                </a:cubicBezTo>
                <a:cubicBezTo>
                  <a:pt x="785611" y="429295"/>
                  <a:pt x="287628" y="442175"/>
                  <a:pt x="143814" y="412124"/>
                </a:cubicBezTo>
                <a:cubicBezTo>
                  <a:pt x="0" y="382073"/>
                  <a:pt x="60101" y="255431"/>
                  <a:pt x="66540" y="193183"/>
                </a:cubicBezTo>
                <a:cubicBezTo>
                  <a:pt x="72979" y="130935"/>
                  <a:pt x="79419" y="70833"/>
                  <a:pt x="182450" y="38636"/>
                </a:cubicBezTo>
                <a:cubicBezTo>
                  <a:pt x="285481" y="6439"/>
                  <a:pt x="485103" y="3219"/>
                  <a:pt x="684726" y="0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2932090" y="4868214"/>
            <a:ext cx="768439" cy="367048"/>
          </a:xfrm>
          <a:custGeom>
            <a:avLst/>
            <a:gdLst>
              <a:gd name="connsiteX0" fmla="*/ 248992 w 768439"/>
              <a:gd name="connsiteY0" fmla="*/ 309093 h 367048"/>
              <a:gd name="connsiteX1" fmla="*/ 30051 w 768439"/>
              <a:gd name="connsiteY1" fmla="*/ 283335 h 367048"/>
              <a:gd name="connsiteX2" fmla="*/ 81566 w 768439"/>
              <a:gd name="connsiteY2" fmla="*/ 90152 h 367048"/>
              <a:gd name="connsiteX3" fmla="*/ 519448 w 768439"/>
              <a:gd name="connsiteY3" fmla="*/ 0 h 367048"/>
              <a:gd name="connsiteX4" fmla="*/ 712631 w 768439"/>
              <a:gd name="connsiteY4" fmla="*/ 90152 h 367048"/>
              <a:gd name="connsiteX5" fmla="*/ 699752 w 768439"/>
              <a:gd name="connsiteY5" fmla="*/ 334851 h 367048"/>
              <a:gd name="connsiteX6" fmla="*/ 300507 w 768439"/>
              <a:gd name="connsiteY6" fmla="*/ 283335 h 36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439" h="367048">
                <a:moveTo>
                  <a:pt x="248992" y="309093"/>
                </a:moveTo>
                <a:cubicBezTo>
                  <a:pt x="153473" y="314459"/>
                  <a:pt x="57955" y="319825"/>
                  <a:pt x="30051" y="283335"/>
                </a:cubicBezTo>
                <a:cubicBezTo>
                  <a:pt x="2147" y="246845"/>
                  <a:pt x="0" y="137374"/>
                  <a:pt x="81566" y="90152"/>
                </a:cubicBezTo>
                <a:cubicBezTo>
                  <a:pt x="163132" y="42930"/>
                  <a:pt x="414271" y="0"/>
                  <a:pt x="519448" y="0"/>
                </a:cubicBezTo>
                <a:cubicBezTo>
                  <a:pt x="624625" y="0"/>
                  <a:pt x="682580" y="34344"/>
                  <a:pt x="712631" y="90152"/>
                </a:cubicBezTo>
                <a:cubicBezTo>
                  <a:pt x="742682" y="145960"/>
                  <a:pt x="768439" y="302654"/>
                  <a:pt x="699752" y="334851"/>
                </a:cubicBezTo>
                <a:cubicBezTo>
                  <a:pt x="631065" y="367048"/>
                  <a:pt x="465786" y="325191"/>
                  <a:pt x="300507" y="283335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2848378" y="5486400"/>
            <a:ext cx="1002405" cy="375634"/>
          </a:xfrm>
          <a:custGeom>
            <a:avLst/>
            <a:gdLst>
              <a:gd name="connsiteX0" fmla="*/ 744828 w 1002405"/>
              <a:gd name="connsiteY0" fmla="*/ 0 h 375634"/>
              <a:gd name="connsiteX1" fmla="*/ 899374 w 1002405"/>
              <a:gd name="connsiteY1" fmla="*/ 77273 h 375634"/>
              <a:gd name="connsiteX2" fmla="*/ 873616 w 1002405"/>
              <a:gd name="connsiteY2" fmla="*/ 334851 h 375634"/>
              <a:gd name="connsiteX3" fmla="*/ 126642 w 1002405"/>
              <a:gd name="connsiteY3" fmla="*/ 321972 h 375634"/>
              <a:gd name="connsiteX4" fmla="*/ 113763 w 1002405"/>
              <a:gd name="connsiteY4" fmla="*/ 64394 h 375634"/>
              <a:gd name="connsiteX5" fmla="*/ 809222 w 1002405"/>
              <a:gd name="connsiteY5" fmla="*/ 64394 h 37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405" h="375634">
                <a:moveTo>
                  <a:pt x="744828" y="0"/>
                </a:moveTo>
                <a:cubicBezTo>
                  <a:pt x="811368" y="10732"/>
                  <a:pt x="877909" y="21465"/>
                  <a:pt x="899374" y="77273"/>
                </a:cubicBezTo>
                <a:cubicBezTo>
                  <a:pt x="920839" y="133081"/>
                  <a:pt x="1002405" y="294068"/>
                  <a:pt x="873616" y="334851"/>
                </a:cubicBezTo>
                <a:cubicBezTo>
                  <a:pt x="744827" y="375634"/>
                  <a:pt x="253284" y="367048"/>
                  <a:pt x="126642" y="321972"/>
                </a:cubicBezTo>
                <a:cubicBezTo>
                  <a:pt x="0" y="276896"/>
                  <a:pt x="0" y="107324"/>
                  <a:pt x="113763" y="64394"/>
                </a:cubicBezTo>
                <a:cubicBezTo>
                  <a:pt x="227526" y="21464"/>
                  <a:pt x="518374" y="42929"/>
                  <a:pt x="809222" y="64394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2856963" y="6130344"/>
            <a:ext cx="832834" cy="341290"/>
          </a:xfrm>
          <a:custGeom>
            <a:avLst/>
            <a:gdLst>
              <a:gd name="connsiteX0" fmla="*/ 723364 w 832834"/>
              <a:gd name="connsiteY0" fmla="*/ 0 h 341290"/>
              <a:gd name="connsiteX1" fmla="*/ 826395 w 832834"/>
              <a:gd name="connsiteY1" fmla="*/ 206062 h 341290"/>
              <a:gd name="connsiteX2" fmla="*/ 684727 w 832834"/>
              <a:gd name="connsiteY2" fmla="*/ 296214 h 341290"/>
              <a:gd name="connsiteX3" fmla="*/ 130936 w 832834"/>
              <a:gd name="connsiteY3" fmla="*/ 309093 h 341290"/>
              <a:gd name="connsiteX4" fmla="*/ 79420 w 832834"/>
              <a:gd name="connsiteY4" fmla="*/ 103031 h 341290"/>
              <a:gd name="connsiteX5" fmla="*/ 607454 w 832834"/>
              <a:gd name="connsiteY5" fmla="*/ 0 h 34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834" h="341290">
                <a:moveTo>
                  <a:pt x="723364" y="0"/>
                </a:moveTo>
                <a:cubicBezTo>
                  <a:pt x="778099" y="78346"/>
                  <a:pt x="832834" y="156693"/>
                  <a:pt x="826395" y="206062"/>
                </a:cubicBezTo>
                <a:cubicBezTo>
                  <a:pt x="819956" y="255431"/>
                  <a:pt x="800637" y="279042"/>
                  <a:pt x="684727" y="296214"/>
                </a:cubicBezTo>
                <a:cubicBezTo>
                  <a:pt x="568817" y="313386"/>
                  <a:pt x="231820" y="341290"/>
                  <a:pt x="130936" y="309093"/>
                </a:cubicBezTo>
                <a:cubicBezTo>
                  <a:pt x="30052" y="276896"/>
                  <a:pt x="0" y="154547"/>
                  <a:pt x="79420" y="103031"/>
                </a:cubicBezTo>
                <a:cubicBezTo>
                  <a:pt x="158840" y="51515"/>
                  <a:pt x="383147" y="25757"/>
                  <a:pt x="607454" y="0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857620" y="235743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66"/>
                </a:solidFill>
              </a:rPr>
              <a:t>ยานีย์ ๑๑</a:t>
            </a:r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382347">
            <a:off x="3976267" y="578365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อ่านว่า เมน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= </a:t>
            </a:r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ภูเขา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Pictures\2561-08-02 เรือ๙๕\เรือ๙๕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5308"/>
            <a:ext cx="5429288" cy="674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Pictures\2561-08-02 เรือ๙๕\เรือ๙๕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5308"/>
            <a:ext cx="5429288" cy="674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Pictures\2561-08-02 เรือ๙๗\เรือ๙๗ 001.jpg"/>
          <p:cNvPicPr>
            <a:picLocks noChangeAspect="1" noChangeArrowheads="1"/>
          </p:cNvPicPr>
          <p:nvPr/>
        </p:nvPicPr>
        <p:blipFill>
          <a:blip r:embed="rId2" cstate="print"/>
          <a:srcRect l="8725" r="14204" b="2083"/>
          <a:stretch>
            <a:fillRect/>
          </a:stretch>
        </p:blipFill>
        <p:spPr bwMode="auto">
          <a:xfrm>
            <a:off x="2714612" y="0"/>
            <a:ext cx="5572164" cy="6715148"/>
          </a:xfrm>
          <a:prstGeom prst="rect">
            <a:avLst/>
          </a:prstGeom>
          <a:noFill/>
        </p:spPr>
      </p:pic>
      <p:pic>
        <p:nvPicPr>
          <p:cNvPr id="3" name="Picture 2" descr="C:\Users\Admin\Pictures\2561-08-02 เรือ๙๗\เรือ๙๗ 001.jpg"/>
          <p:cNvPicPr>
            <a:picLocks noChangeAspect="1" noChangeArrowheads="1"/>
          </p:cNvPicPr>
          <p:nvPr/>
        </p:nvPicPr>
        <p:blipFill>
          <a:blip r:embed="rId2" cstate="print"/>
          <a:srcRect l="8725" t="89808" r="67693" b="2083"/>
          <a:stretch>
            <a:fillRect/>
          </a:stretch>
        </p:blipFill>
        <p:spPr bwMode="auto">
          <a:xfrm>
            <a:off x="142844" y="500042"/>
            <a:ext cx="2428892" cy="1152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Pictures\2561-08-02 เรือ๙๗\เรือ๙๗ 001.jpg"/>
          <p:cNvPicPr>
            <a:picLocks noChangeAspect="1" noChangeArrowheads="1"/>
          </p:cNvPicPr>
          <p:nvPr/>
        </p:nvPicPr>
        <p:blipFill>
          <a:blip r:embed="rId2" cstate="print"/>
          <a:srcRect l="15642" r="14204" b="58333"/>
          <a:stretch>
            <a:fillRect/>
          </a:stretch>
        </p:blipFill>
        <p:spPr bwMode="auto">
          <a:xfrm>
            <a:off x="1571604" y="0"/>
            <a:ext cx="6720544" cy="6143644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2571736" y="214290"/>
            <a:ext cx="714380" cy="642942"/>
          </a:xfrm>
          <a:custGeom>
            <a:avLst/>
            <a:gdLst>
              <a:gd name="connsiteX0" fmla="*/ 0 w 470078"/>
              <a:gd name="connsiteY0" fmla="*/ 296214 h 384220"/>
              <a:gd name="connsiteX1" fmla="*/ 425002 w 470078"/>
              <a:gd name="connsiteY1" fmla="*/ 334851 h 384220"/>
              <a:gd name="connsiteX2" fmla="*/ 270456 w 470078"/>
              <a:gd name="connsiteY2" fmla="*/ 0 h 3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078" h="384220">
                <a:moveTo>
                  <a:pt x="0" y="296214"/>
                </a:moveTo>
                <a:cubicBezTo>
                  <a:pt x="189963" y="340217"/>
                  <a:pt x="379926" y="384220"/>
                  <a:pt x="425002" y="334851"/>
                </a:cubicBezTo>
                <a:cubicBezTo>
                  <a:pt x="470078" y="285482"/>
                  <a:pt x="370267" y="142741"/>
                  <a:pt x="270456" y="0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500298" y="1285860"/>
            <a:ext cx="928694" cy="500066"/>
          </a:xfrm>
          <a:custGeom>
            <a:avLst/>
            <a:gdLst>
              <a:gd name="connsiteX0" fmla="*/ 0 w 673994"/>
              <a:gd name="connsiteY0" fmla="*/ 231819 h 270455"/>
              <a:gd name="connsiteX1" fmla="*/ 579549 w 673994"/>
              <a:gd name="connsiteY1" fmla="*/ 231819 h 270455"/>
              <a:gd name="connsiteX2" fmla="*/ 566670 w 673994"/>
              <a:gd name="connsiteY2" fmla="*/ 0 h 270455"/>
              <a:gd name="connsiteX3" fmla="*/ 566670 w 673994"/>
              <a:gd name="connsiteY3" fmla="*/ 0 h 27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994" h="270455">
                <a:moveTo>
                  <a:pt x="0" y="231819"/>
                </a:moveTo>
                <a:cubicBezTo>
                  <a:pt x="242552" y="251137"/>
                  <a:pt x="485104" y="270455"/>
                  <a:pt x="579549" y="231819"/>
                </a:cubicBezTo>
                <a:cubicBezTo>
                  <a:pt x="673994" y="193183"/>
                  <a:pt x="566670" y="0"/>
                  <a:pt x="566670" y="0"/>
                </a:cubicBezTo>
                <a:lnTo>
                  <a:pt x="566670" y="0"/>
                </a:ln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500298" y="2214554"/>
            <a:ext cx="857256" cy="428628"/>
          </a:xfrm>
          <a:custGeom>
            <a:avLst/>
            <a:gdLst>
              <a:gd name="connsiteX0" fmla="*/ 0 w 635358"/>
              <a:gd name="connsiteY0" fmla="*/ 242552 h 289775"/>
              <a:gd name="connsiteX1" fmla="*/ 540913 w 635358"/>
              <a:gd name="connsiteY1" fmla="*/ 255431 h 289775"/>
              <a:gd name="connsiteX2" fmla="*/ 566670 w 635358"/>
              <a:gd name="connsiteY2" fmla="*/ 36490 h 289775"/>
              <a:gd name="connsiteX3" fmla="*/ 347730 w 635358"/>
              <a:gd name="connsiteY3" fmla="*/ 36490 h 28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58" h="289775">
                <a:moveTo>
                  <a:pt x="0" y="242552"/>
                </a:moveTo>
                <a:cubicBezTo>
                  <a:pt x="223234" y="266163"/>
                  <a:pt x="446468" y="289775"/>
                  <a:pt x="540913" y="255431"/>
                </a:cubicBezTo>
                <a:cubicBezTo>
                  <a:pt x="635358" y="221087"/>
                  <a:pt x="598867" y="72980"/>
                  <a:pt x="566670" y="36490"/>
                </a:cubicBezTo>
                <a:cubicBezTo>
                  <a:pt x="534473" y="0"/>
                  <a:pt x="441101" y="18245"/>
                  <a:pt x="347730" y="36490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2357422" y="3071810"/>
            <a:ext cx="714380" cy="500066"/>
          </a:xfrm>
          <a:custGeom>
            <a:avLst/>
            <a:gdLst>
              <a:gd name="connsiteX0" fmla="*/ 0 w 504423"/>
              <a:gd name="connsiteY0" fmla="*/ 218941 h 270457"/>
              <a:gd name="connsiteX1" fmla="*/ 412124 w 504423"/>
              <a:gd name="connsiteY1" fmla="*/ 244699 h 270457"/>
              <a:gd name="connsiteX2" fmla="*/ 463640 w 504423"/>
              <a:gd name="connsiteY2" fmla="*/ 64394 h 270457"/>
              <a:gd name="connsiteX3" fmla="*/ 167426 w 504423"/>
              <a:gd name="connsiteY3" fmla="*/ 0 h 27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23" h="270457">
                <a:moveTo>
                  <a:pt x="0" y="218941"/>
                </a:moveTo>
                <a:cubicBezTo>
                  <a:pt x="167425" y="244699"/>
                  <a:pt x="334851" y="270457"/>
                  <a:pt x="412124" y="244699"/>
                </a:cubicBezTo>
                <a:cubicBezTo>
                  <a:pt x="489397" y="218941"/>
                  <a:pt x="504423" y="105177"/>
                  <a:pt x="463640" y="64394"/>
                </a:cubicBezTo>
                <a:cubicBezTo>
                  <a:pt x="422857" y="23611"/>
                  <a:pt x="295141" y="11805"/>
                  <a:pt x="167426" y="0"/>
                </a:cubicBezTo>
              </a:path>
            </a:pathLst>
          </a:custGeom>
          <a:ln>
            <a:solidFill>
              <a:srgbClr val="FF7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4143372" y="428604"/>
            <a:ext cx="1214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กวี </a:t>
            </a:r>
          </a:p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เปรียบกิริยาท่าทางของนก เหมือนกับ</a:t>
            </a:r>
          </a:p>
          <a:p>
            <a:r>
              <a:rPr lang="th-TH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คนรัก</a:t>
            </a:r>
            <a:endParaRPr lang="th-TH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5575109">
            <a:off x="3537101" y="3504694"/>
            <a:ext cx="269238" cy="2525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8009510">
            <a:off x="5752464" y="3907510"/>
            <a:ext cx="253302" cy="263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85984" y="4143380"/>
            <a:ext cx="28575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Arrow 10"/>
          <p:cNvSpPr/>
          <p:nvPr/>
        </p:nvSpPr>
        <p:spPr>
          <a:xfrm rot="7512046">
            <a:off x="6952650" y="3988988"/>
            <a:ext cx="333054" cy="2951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Arrow 11"/>
          <p:cNvSpPr/>
          <p:nvPr/>
        </p:nvSpPr>
        <p:spPr>
          <a:xfrm>
            <a:off x="2285984" y="5072074"/>
            <a:ext cx="28575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357686" y="4714884"/>
            <a:ext cx="121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#ZF Heah" pitchFamily="2" charset="0"/>
                <a:cs typeface="#ZF Heah" pitchFamily="2" charset="0"/>
              </a:rPr>
              <a:t>เรียนรู้ศัพท์</a:t>
            </a:r>
            <a:endParaRPr lang="th-TH" dirty="0">
              <a:solidFill>
                <a:srgbClr val="0070C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50043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ผ้าปักเงินปักทอง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Pictures\2561-08-02 เรือ๙๘\เรือ๙๘ 001.jpg"/>
          <p:cNvPicPr>
            <a:picLocks noChangeAspect="1" noChangeArrowheads="1"/>
          </p:cNvPicPr>
          <p:nvPr/>
        </p:nvPicPr>
        <p:blipFill>
          <a:blip r:embed="rId2"/>
          <a:srcRect l="11088" t="4934" b="929"/>
          <a:stretch>
            <a:fillRect/>
          </a:stretch>
        </p:blipFill>
        <p:spPr bwMode="auto">
          <a:xfrm>
            <a:off x="500034" y="142852"/>
            <a:ext cx="5553298" cy="6715148"/>
          </a:xfrm>
          <a:prstGeom prst="rect">
            <a:avLst/>
          </a:prstGeom>
          <a:noFill/>
        </p:spPr>
      </p:pic>
      <p:pic>
        <p:nvPicPr>
          <p:cNvPr id="3" name="Picture 2" descr="C:\Users\Admin\Pictures\2561-08-02 เรือ๙๘\เรือ๙๘ 001.jpg"/>
          <p:cNvPicPr>
            <a:picLocks noChangeAspect="1" noChangeArrowheads="1"/>
          </p:cNvPicPr>
          <p:nvPr/>
        </p:nvPicPr>
        <p:blipFill>
          <a:blip r:embed="rId2"/>
          <a:srcRect l="71819" t="90935" r="1537" b="1648"/>
          <a:stretch>
            <a:fillRect/>
          </a:stretch>
        </p:blipFill>
        <p:spPr bwMode="auto">
          <a:xfrm>
            <a:off x="5214942" y="2285992"/>
            <a:ext cx="3714776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Pictures\2561-08-02 เรือ๙๘\เรือ๙๘ 001.jpg"/>
          <p:cNvPicPr>
            <a:picLocks noChangeAspect="1" noChangeArrowheads="1"/>
          </p:cNvPicPr>
          <p:nvPr/>
        </p:nvPicPr>
        <p:blipFill>
          <a:blip r:embed="rId2"/>
          <a:srcRect l="20238" t="4934" r="11136" b="62018"/>
          <a:stretch>
            <a:fillRect/>
          </a:stretch>
        </p:blipFill>
        <p:spPr bwMode="auto">
          <a:xfrm>
            <a:off x="1928794" y="285728"/>
            <a:ext cx="7033473" cy="4143404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1489657" y="3400023"/>
            <a:ext cx="7360276" cy="976647"/>
          </a:xfrm>
          <a:custGeom>
            <a:avLst/>
            <a:gdLst>
              <a:gd name="connsiteX0" fmla="*/ 377780 w 7360276"/>
              <a:gd name="connsiteY0" fmla="*/ 605307 h 976647"/>
              <a:gd name="connsiteX1" fmla="*/ 467932 w 7360276"/>
              <a:gd name="connsiteY1" fmla="*/ 141667 h 976647"/>
              <a:gd name="connsiteX2" fmla="*/ 3185374 w 7360276"/>
              <a:gd name="connsiteY2" fmla="*/ 0 h 976647"/>
              <a:gd name="connsiteX3" fmla="*/ 6057363 w 7360276"/>
              <a:gd name="connsiteY3" fmla="*/ 38636 h 976647"/>
              <a:gd name="connsiteX4" fmla="*/ 7126309 w 7360276"/>
              <a:gd name="connsiteY4" fmla="*/ 103031 h 976647"/>
              <a:gd name="connsiteX5" fmla="*/ 7203582 w 7360276"/>
              <a:gd name="connsiteY5" fmla="*/ 631064 h 976647"/>
              <a:gd name="connsiteX6" fmla="*/ 6778580 w 7360276"/>
              <a:gd name="connsiteY6" fmla="*/ 927278 h 976647"/>
              <a:gd name="connsiteX7" fmla="*/ 3713408 w 7360276"/>
              <a:gd name="connsiteY7" fmla="*/ 927278 h 976647"/>
              <a:gd name="connsiteX8" fmla="*/ 970208 w 7360276"/>
              <a:gd name="connsiteY8" fmla="*/ 901521 h 976647"/>
              <a:gd name="connsiteX9" fmla="*/ 558084 w 7360276"/>
              <a:gd name="connsiteY9" fmla="*/ 734095 h 976647"/>
              <a:gd name="connsiteX10" fmla="*/ 429295 w 7360276"/>
              <a:gd name="connsiteY10" fmla="*/ 425002 h 976647"/>
              <a:gd name="connsiteX11" fmla="*/ 648236 w 7360276"/>
              <a:gd name="connsiteY11" fmla="*/ 193183 h 976647"/>
              <a:gd name="connsiteX12" fmla="*/ 1086118 w 7360276"/>
              <a:gd name="connsiteY12" fmla="*/ 141667 h 97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60276" h="976647">
                <a:moveTo>
                  <a:pt x="377780" y="605307"/>
                </a:moveTo>
                <a:cubicBezTo>
                  <a:pt x="188890" y="423929"/>
                  <a:pt x="0" y="242551"/>
                  <a:pt x="467932" y="141667"/>
                </a:cubicBezTo>
                <a:cubicBezTo>
                  <a:pt x="935864" y="40783"/>
                  <a:pt x="3185374" y="0"/>
                  <a:pt x="3185374" y="0"/>
                </a:cubicBezTo>
                <a:lnTo>
                  <a:pt x="6057363" y="38636"/>
                </a:lnTo>
                <a:cubicBezTo>
                  <a:pt x="6714185" y="55808"/>
                  <a:pt x="6935273" y="4293"/>
                  <a:pt x="7126309" y="103031"/>
                </a:cubicBezTo>
                <a:cubicBezTo>
                  <a:pt x="7317346" y="201769"/>
                  <a:pt x="7261537" y="493690"/>
                  <a:pt x="7203582" y="631064"/>
                </a:cubicBezTo>
                <a:cubicBezTo>
                  <a:pt x="7145627" y="768438"/>
                  <a:pt x="7360276" y="877909"/>
                  <a:pt x="6778580" y="927278"/>
                </a:cubicBezTo>
                <a:cubicBezTo>
                  <a:pt x="6196884" y="976647"/>
                  <a:pt x="3713408" y="927278"/>
                  <a:pt x="3713408" y="927278"/>
                </a:cubicBezTo>
                <a:lnTo>
                  <a:pt x="970208" y="901521"/>
                </a:lnTo>
                <a:cubicBezTo>
                  <a:pt x="444321" y="869324"/>
                  <a:pt x="648236" y="813515"/>
                  <a:pt x="558084" y="734095"/>
                </a:cubicBezTo>
                <a:cubicBezTo>
                  <a:pt x="467932" y="654675"/>
                  <a:pt x="414270" y="515154"/>
                  <a:pt x="429295" y="425002"/>
                </a:cubicBezTo>
                <a:cubicBezTo>
                  <a:pt x="444320" y="334850"/>
                  <a:pt x="538766" y="240405"/>
                  <a:pt x="648236" y="193183"/>
                </a:cubicBezTo>
                <a:cubicBezTo>
                  <a:pt x="757706" y="145961"/>
                  <a:pt x="921912" y="143814"/>
                  <a:pt x="1086118" y="141667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1545465" y="309093"/>
            <a:ext cx="2863403" cy="555938"/>
          </a:xfrm>
          <a:custGeom>
            <a:avLst/>
            <a:gdLst>
              <a:gd name="connsiteX0" fmla="*/ 1803042 w 2863403"/>
              <a:gd name="connsiteY0" fmla="*/ 206062 h 555938"/>
              <a:gd name="connsiteX1" fmla="*/ 1996225 w 2863403"/>
              <a:gd name="connsiteY1" fmla="*/ 38637 h 555938"/>
              <a:gd name="connsiteX2" fmla="*/ 2730321 w 2863403"/>
              <a:gd name="connsiteY2" fmla="*/ 64394 h 555938"/>
              <a:gd name="connsiteX3" fmla="*/ 2704563 w 2863403"/>
              <a:gd name="connsiteY3" fmla="*/ 425003 h 555938"/>
              <a:gd name="connsiteX4" fmla="*/ 1777284 w 2863403"/>
              <a:gd name="connsiteY4" fmla="*/ 425003 h 555938"/>
              <a:gd name="connsiteX5" fmla="*/ 1867436 w 2863403"/>
              <a:gd name="connsiteY5" fmla="*/ 373487 h 555938"/>
              <a:gd name="connsiteX6" fmla="*/ 257577 w 2863403"/>
              <a:gd name="connsiteY6" fmla="*/ 528034 h 555938"/>
              <a:gd name="connsiteX7" fmla="*/ 321972 w 2863403"/>
              <a:gd name="connsiteY7" fmla="*/ 540913 h 5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3403" h="555938">
                <a:moveTo>
                  <a:pt x="1803042" y="206062"/>
                </a:moveTo>
                <a:cubicBezTo>
                  <a:pt x="1822360" y="134155"/>
                  <a:pt x="1841679" y="62248"/>
                  <a:pt x="1996225" y="38637"/>
                </a:cubicBezTo>
                <a:cubicBezTo>
                  <a:pt x="2150771" y="15026"/>
                  <a:pt x="2612265" y="0"/>
                  <a:pt x="2730321" y="64394"/>
                </a:cubicBezTo>
                <a:cubicBezTo>
                  <a:pt x="2848377" y="128788"/>
                  <a:pt x="2863403" y="364902"/>
                  <a:pt x="2704563" y="425003"/>
                </a:cubicBezTo>
                <a:cubicBezTo>
                  <a:pt x="2545724" y="485105"/>
                  <a:pt x="1916805" y="433589"/>
                  <a:pt x="1777284" y="425003"/>
                </a:cubicBezTo>
                <a:cubicBezTo>
                  <a:pt x="1637763" y="416417"/>
                  <a:pt x="2120721" y="356315"/>
                  <a:pt x="1867436" y="373487"/>
                </a:cubicBezTo>
                <a:cubicBezTo>
                  <a:pt x="1614152" y="390659"/>
                  <a:pt x="515154" y="500130"/>
                  <a:pt x="257577" y="528034"/>
                </a:cubicBezTo>
                <a:cubicBezTo>
                  <a:pt x="0" y="555938"/>
                  <a:pt x="160986" y="548425"/>
                  <a:pt x="321972" y="54091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2987899" y="3687651"/>
            <a:ext cx="1298619" cy="1116169"/>
          </a:xfrm>
          <a:custGeom>
            <a:avLst/>
            <a:gdLst>
              <a:gd name="connsiteX0" fmla="*/ 669701 w 1298619"/>
              <a:gd name="connsiteY0" fmla="*/ 72980 h 1116169"/>
              <a:gd name="connsiteX1" fmla="*/ 1262129 w 1298619"/>
              <a:gd name="connsiteY1" fmla="*/ 72980 h 1116169"/>
              <a:gd name="connsiteX2" fmla="*/ 682580 w 1298619"/>
              <a:gd name="connsiteY2" fmla="*/ 137374 h 1116169"/>
              <a:gd name="connsiteX3" fmla="*/ 1184856 w 1298619"/>
              <a:gd name="connsiteY3" fmla="*/ 163132 h 1116169"/>
              <a:gd name="connsiteX4" fmla="*/ 0 w 1298619"/>
              <a:gd name="connsiteY4" fmla="*/ 1116169 h 111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619" h="1116169">
                <a:moveTo>
                  <a:pt x="669701" y="72980"/>
                </a:moveTo>
                <a:cubicBezTo>
                  <a:pt x="964842" y="67614"/>
                  <a:pt x="1259983" y="62248"/>
                  <a:pt x="1262129" y="72980"/>
                </a:cubicBezTo>
                <a:cubicBezTo>
                  <a:pt x="1264275" y="83712"/>
                  <a:pt x="695459" y="122349"/>
                  <a:pt x="682580" y="137374"/>
                </a:cubicBezTo>
                <a:cubicBezTo>
                  <a:pt x="669701" y="152399"/>
                  <a:pt x="1298619" y="0"/>
                  <a:pt x="1184856" y="163132"/>
                </a:cubicBezTo>
                <a:cubicBezTo>
                  <a:pt x="1071093" y="326264"/>
                  <a:pt x="535546" y="721216"/>
                  <a:pt x="0" y="11161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42844" y="100010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ยาม๑-๑๘ น.-๒๑น.</a:t>
            </a:r>
          </a:p>
          <a:p>
            <a:r>
              <a:rPr lang="th-TH" sz="24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ยาม๒-๒๑น.-๖ทุ่ม</a:t>
            </a:r>
          </a:p>
          <a:p>
            <a:r>
              <a:rPr lang="th-TH" sz="2400" dirty="0" smtClean="0">
                <a:solidFill>
                  <a:srgbClr val="FFFF00"/>
                </a:solidFill>
                <a:latin typeface="_Layiji MaHaNiYom V 1.2" pitchFamily="2" charset="0"/>
                <a:cs typeface="_Layiji MaHaNiYom V 1.2" pitchFamily="2" charset="0"/>
              </a:rPr>
              <a:t>ยาม๓-๒๔ น.-ตี๓</a:t>
            </a:r>
            <a:endParaRPr lang="th-TH" sz="2400" dirty="0">
              <a:solidFill>
                <a:srgbClr val="FFFF00"/>
              </a:solidFill>
              <a:latin typeface="_Layiji MaHaNiYom V 1.2" pitchFamily="2" charset="0"/>
              <a:cs typeface="_Layiji MaHaNiYom V 1.2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87899" y="1429555"/>
            <a:ext cx="2249510" cy="425003"/>
          </a:xfrm>
          <a:custGeom>
            <a:avLst/>
            <a:gdLst>
              <a:gd name="connsiteX0" fmla="*/ 64394 w 2249510"/>
              <a:gd name="connsiteY0" fmla="*/ 0 h 425003"/>
              <a:gd name="connsiteX1" fmla="*/ 901521 w 2249510"/>
              <a:gd name="connsiteY1" fmla="*/ 51515 h 425003"/>
              <a:gd name="connsiteX2" fmla="*/ 167425 w 2249510"/>
              <a:gd name="connsiteY2" fmla="*/ 51515 h 425003"/>
              <a:gd name="connsiteX3" fmla="*/ 1906073 w 2249510"/>
              <a:gd name="connsiteY3" fmla="*/ 206062 h 425003"/>
              <a:gd name="connsiteX4" fmla="*/ 2228045 w 2249510"/>
              <a:gd name="connsiteY4" fmla="*/ 425003 h 4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510" h="425003">
                <a:moveTo>
                  <a:pt x="64394" y="0"/>
                </a:moveTo>
                <a:lnTo>
                  <a:pt x="901521" y="51515"/>
                </a:lnTo>
                <a:cubicBezTo>
                  <a:pt x="918693" y="60101"/>
                  <a:pt x="0" y="25757"/>
                  <a:pt x="167425" y="51515"/>
                </a:cubicBezTo>
                <a:cubicBezTo>
                  <a:pt x="334850" y="77273"/>
                  <a:pt x="1562636" y="143814"/>
                  <a:pt x="1906073" y="206062"/>
                </a:cubicBezTo>
                <a:cubicBezTo>
                  <a:pt x="2249510" y="268310"/>
                  <a:pt x="2238777" y="346656"/>
                  <a:pt x="2228045" y="42500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643438" y="1785926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8029"/>
                </a:solidFill>
              </a:rPr>
              <a:t>เพรา-เย็น</a:t>
            </a:r>
          </a:p>
          <a:p>
            <a:r>
              <a:rPr lang="th-TH" dirty="0" smtClean="0">
                <a:solidFill>
                  <a:srgbClr val="FF8029"/>
                </a:solidFill>
              </a:rPr>
              <a:t>งาย-เช้า</a:t>
            </a:r>
            <a:endParaRPr lang="th-TH" dirty="0">
              <a:solidFill>
                <a:srgbClr val="FF802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485776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จนกระทั่งถึง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4643446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CCFF"/>
                </a:solidFill>
                <a:latin typeface="#ZF Heah" pitchFamily="2" charset="0"/>
                <a:cs typeface="#ZF Heah" pitchFamily="2" charset="0"/>
              </a:rPr>
              <a:t>กวีบรรยายด้วยอารมณ์เศร้าสร้อย/น้อยใจ/อาลัยอาวรณ์</a:t>
            </a:r>
            <a:endParaRPr lang="th-TH" dirty="0">
              <a:solidFill>
                <a:srgbClr val="00CCFF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05082" y="3928056"/>
            <a:ext cx="3681211" cy="2311758"/>
          </a:xfrm>
          <a:custGeom>
            <a:avLst/>
            <a:gdLst>
              <a:gd name="connsiteX0" fmla="*/ 678287 w 3681211"/>
              <a:gd name="connsiteY0" fmla="*/ 682581 h 2311758"/>
              <a:gd name="connsiteX1" fmla="*/ 2726028 w 3681211"/>
              <a:gd name="connsiteY1" fmla="*/ 592429 h 2311758"/>
              <a:gd name="connsiteX2" fmla="*/ 3447245 w 3681211"/>
              <a:gd name="connsiteY2" fmla="*/ 1442434 h 2311758"/>
              <a:gd name="connsiteX3" fmla="*/ 3189667 w 3681211"/>
              <a:gd name="connsiteY3" fmla="*/ 2112136 h 2311758"/>
              <a:gd name="connsiteX4" fmla="*/ 497983 w 3681211"/>
              <a:gd name="connsiteY4" fmla="*/ 2176530 h 2311758"/>
              <a:gd name="connsiteX5" fmla="*/ 201769 w 3681211"/>
              <a:gd name="connsiteY5" fmla="*/ 1300767 h 2311758"/>
              <a:gd name="connsiteX6" fmla="*/ 794197 w 3681211"/>
              <a:gd name="connsiteY6" fmla="*/ 489398 h 2311758"/>
              <a:gd name="connsiteX7" fmla="*/ 2352541 w 3681211"/>
              <a:gd name="connsiteY7" fmla="*/ 708338 h 2311758"/>
              <a:gd name="connsiteX8" fmla="*/ 588135 w 3681211"/>
              <a:gd name="connsiteY8" fmla="*/ 0 h 231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1211" h="2311758">
                <a:moveTo>
                  <a:pt x="678287" y="682581"/>
                </a:moveTo>
                <a:cubicBezTo>
                  <a:pt x="1471411" y="574184"/>
                  <a:pt x="2264535" y="465787"/>
                  <a:pt x="2726028" y="592429"/>
                </a:cubicBezTo>
                <a:cubicBezTo>
                  <a:pt x="3187521" y="719071"/>
                  <a:pt x="3369972" y="1189150"/>
                  <a:pt x="3447245" y="1442434"/>
                </a:cubicBezTo>
                <a:cubicBezTo>
                  <a:pt x="3524518" y="1695718"/>
                  <a:pt x="3681211" y="1989787"/>
                  <a:pt x="3189667" y="2112136"/>
                </a:cubicBezTo>
                <a:cubicBezTo>
                  <a:pt x="2698123" y="2234485"/>
                  <a:pt x="995966" y="2311758"/>
                  <a:pt x="497983" y="2176530"/>
                </a:cubicBezTo>
                <a:cubicBezTo>
                  <a:pt x="0" y="2041302"/>
                  <a:pt x="152400" y="1581956"/>
                  <a:pt x="201769" y="1300767"/>
                </a:cubicBezTo>
                <a:cubicBezTo>
                  <a:pt x="251138" y="1019578"/>
                  <a:pt x="435735" y="588136"/>
                  <a:pt x="794197" y="489398"/>
                </a:cubicBezTo>
                <a:cubicBezTo>
                  <a:pt x="1152659" y="390660"/>
                  <a:pt x="2386885" y="789904"/>
                  <a:pt x="2352541" y="708338"/>
                </a:cubicBezTo>
                <a:cubicBezTo>
                  <a:pt x="2318197" y="626772"/>
                  <a:pt x="1453166" y="313386"/>
                  <a:pt x="58813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0034" y="35716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คืออะไร</a:t>
            </a:r>
            <a:endParaRPr lang="th-TH" sz="3600" b="1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build="allAtOnce"/>
      <p:bldP spid="10" grpId="0" animBg="1"/>
      <p:bldP spid="11" grpId="0" build="allAtOnce"/>
      <p:bldP spid="12" grpId="0" build="allAtOnce"/>
      <p:bldP spid="13" grpId="0" build="allAtOnce"/>
      <p:bldP spid="14" grpId="0" animBg="1"/>
      <p:bldP spid="1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Pictures\2561-08-02 เรือ๙๘\เรือ๙๘ 001.jpg"/>
          <p:cNvPicPr>
            <a:picLocks noChangeAspect="1" noChangeArrowheads="1"/>
          </p:cNvPicPr>
          <p:nvPr/>
        </p:nvPicPr>
        <p:blipFill>
          <a:blip r:embed="rId2"/>
          <a:srcRect l="11088" t="38983" b="15951"/>
          <a:stretch>
            <a:fillRect/>
          </a:stretch>
        </p:blipFill>
        <p:spPr bwMode="auto">
          <a:xfrm>
            <a:off x="428596" y="571480"/>
            <a:ext cx="8515056" cy="5929354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5563673" y="2097110"/>
            <a:ext cx="1474631" cy="588135"/>
          </a:xfrm>
          <a:custGeom>
            <a:avLst/>
            <a:gdLst>
              <a:gd name="connsiteX0" fmla="*/ 347730 w 1474631"/>
              <a:gd name="connsiteY0" fmla="*/ 581696 h 588135"/>
              <a:gd name="connsiteX1" fmla="*/ 25758 w 1474631"/>
              <a:gd name="connsiteY1" fmla="*/ 362755 h 588135"/>
              <a:gd name="connsiteX2" fmla="*/ 193183 w 1474631"/>
              <a:gd name="connsiteY2" fmla="*/ 27904 h 588135"/>
              <a:gd name="connsiteX3" fmla="*/ 540913 w 1474631"/>
              <a:gd name="connsiteY3" fmla="*/ 195329 h 588135"/>
              <a:gd name="connsiteX4" fmla="*/ 334851 w 1474631"/>
              <a:gd name="connsiteY4" fmla="*/ 530180 h 588135"/>
              <a:gd name="connsiteX5" fmla="*/ 1339403 w 1474631"/>
              <a:gd name="connsiteY5" fmla="*/ 427149 h 588135"/>
              <a:gd name="connsiteX6" fmla="*/ 1146220 w 1474631"/>
              <a:gd name="connsiteY6" fmla="*/ 362755 h 588135"/>
              <a:gd name="connsiteX7" fmla="*/ 1403797 w 1474631"/>
              <a:gd name="connsiteY7" fmla="*/ 414270 h 588135"/>
              <a:gd name="connsiteX8" fmla="*/ 1313645 w 1474631"/>
              <a:gd name="connsiteY8" fmla="*/ 581696 h 588135"/>
              <a:gd name="connsiteX9" fmla="*/ 1390919 w 1474631"/>
              <a:gd name="connsiteY9" fmla="*/ 452907 h 5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4631" h="588135">
                <a:moveTo>
                  <a:pt x="347730" y="581696"/>
                </a:moveTo>
                <a:cubicBezTo>
                  <a:pt x="199623" y="518375"/>
                  <a:pt x="51516" y="455054"/>
                  <a:pt x="25758" y="362755"/>
                </a:cubicBezTo>
                <a:cubicBezTo>
                  <a:pt x="0" y="270456"/>
                  <a:pt x="107324" y="55808"/>
                  <a:pt x="193183" y="27904"/>
                </a:cubicBezTo>
                <a:cubicBezTo>
                  <a:pt x="279042" y="0"/>
                  <a:pt x="517302" y="111617"/>
                  <a:pt x="540913" y="195329"/>
                </a:cubicBezTo>
                <a:cubicBezTo>
                  <a:pt x="564524" y="279041"/>
                  <a:pt x="201769" y="491543"/>
                  <a:pt x="334851" y="530180"/>
                </a:cubicBezTo>
                <a:cubicBezTo>
                  <a:pt x="467933" y="568817"/>
                  <a:pt x="1204175" y="455053"/>
                  <a:pt x="1339403" y="427149"/>
                </a:cubicBezTo>
                <a:cubicBezTo>
                  <a:pt x="1474631" y="399245"/>
                  <a:pt x="1135488" y="364901"/>
                  <a:pt x="1146220" y="362755"/>
                </a:cubicBezTo>
                <a:cubicBezTo>
                  <a:pt x="1156952" y="360609"/>
                  <a:pt x="1375893" y="377780"/>
                  <a:pt x="1403797" y="414270"/>
                </a:cubicBezTo>
                <a:cubicBezTo>
                  <a:pt x="1431701" y="450760"/>
                  <a:pt x="1315791" y="575257"/>
                  <a:pt x="1313645" y="581696"/>
                </a:cubicBezTo>
                <a:cubicBezTo>
                  <a:pt x="1311499" y="588135"/>
                  <a:pt x="1351209" y="520521"/>
                  <a:pt x="1390919" y="45290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7215206" y="2071678"/>
            <a:ext cx="121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เต็ม ล้น เปี่ยม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2561-08-01 เรือ๘๗\เรือ๘๗ 001.jpg"/>
          <p:cNvPicPr>
            <a:picLocks noChangeAspect="1" noChangeArrowheads="1"/>
          </p:cNvPicPr>
          <p:nvPr/>
        </p:nvPicPr>
        <p:blipFill>
          <a:blip r:embed="rId2"/>
          <a:srcRect l="9559" t="3917" r="21507" b="17955"/>
          <a:stretch>
            <a:fillRect/>
          </a:stretch>
        </p:blipFill>
        <p:spPr bwMode="auto">
          <a:xfrm>
            <a:off x="497026" y="0"/>
            <a:ext cx="5216148" cy="68580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5143504" y="142852"/>
            <a:ext cx="3000396" cy="3357586"/>
          </a:xfrm>
          <a:prstGeom prst="wedgeRoundRectCallout">
            <a:avLst>
              <a:gd name="adj1" fmla="val -1985"/>
              <a:gd name="adj2" fmla="val 954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บทอาขยาน</a:t>
            </a:r>
          </a:p>
          <a:p>
            <a:pPr algn="ctr"/>
            <a:r>
              <a:rPr lang="th-TH" sz="40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ที่ต้องท่อง</a:t>
            </a:r>
          </a:p>
          <a:p>
            <a:pPr algn="ctr"/>
            <a:r>
              <a:rPr lang="th-TH" sz="40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ในเทอม ๑ </a:t>
            </a:r>
          </a:p>
          <a:p>
            <a:pPr algn="ctr"/>
            <a:r>
              <a:rPr lang="th-TH" sz="40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นะเจ้าคะ</a:t>
            </a:r>
            <a:endParaRPr lang="th-TH" sz="40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  <p:pic>
        <p:nvPicPr>
          <p:cNvPr id="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357694"/>
            <a:ext cx="2286000" cy="2286001"/>
          </a:xfrm>
          <a:prstGeom prst="rect">
            <a:avLst/>
          </a:prstGeom>
          <a:noFill/>
        </p:spPr>
      </p:pic>
      <p:pic>
        <p:nvPicPr>
          <p:cNvPr id="6" name="Picture 2" descr="C:\Users\Admin\Pictures\2561-08-01 เรือ๘๗\เรือ๘๗ 001.jpg"/>
          <p:cNvPicPr>
            <a:picLocks noChangeAspect="1" noChangeArrowheads="1"/>
          </p:cNvPicPr>
          <p:nvPr/>
        </p:nvPicPr>
        <p:blipFill>
          <a:blip r:embed="rId2"/>
          <a:srcRect l="55733" t="75426" r="21507" b="17249"/>
          <a:stretch>
            <a:fillRect/>
          </a:stretch>
        </p:blipFill>
        <p:spPr bwMode="auto">
          <a:xfrm>
            <a:off x="6072198" y="3214686"/>
            <a:ext cx="3071802" cy="114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2561-08-01 เรือ๘๗\เรือ๘๗ 001.jpg"/>
          <p:cNvPicPr>
            <a:picLocks noChangeAspect="1" noChangeArrowheads="1"/>
          </p:cNvPicPr>
          <p:nvPr/>
        </p:nvPicPr>
        <p:blipFill>
          <a:blip r:embed="rId2"/>
          <a:srcRect l="17151" t="18566" r="30924" b="29348"/>
          <a:stretch>
            <a:fillRect/>
          </a:stretch>
        </p:blipFill>
        <p:spPr bwMode="auto">
          <a:xfrm>
            <a:off x="1928794" y="122070"/>
            <a:ext cx="6357982" cy="67359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596" y="5521485"/>
            <a:ext cx="1214414" cy="1336515"/>
          </a:xfrm>
          <a:prstGeom prst="rect">
            <a:avLst/>
          </a:prstGeom>
          <a:noFill/>
        </p:spPr>
      </p:pic>
      <p:pic>
        <p:nvPicPr>
          <p:cNvPr id="5" name="Picture 2" descr="C:\Users\Admin\Pictures\2561-08-01 เรือ๘๗\เรือ๘๗ 001.jpg"/>
          <p:cNvPicPr>
            <a:picLocks noChangeAspect="1" noChangeArrowheads="1"/>
          </p:cNvPicPr>
          <p:nvPr/>
        </p:nvPicPr>
        <p:blipFill>
          <a:blip r:embed="rId2"/>
          <a:srcRect l="57412" t="76525" r="22437" b="17981"/>
          <a:stretch>
            <a:fillRect/>
          </a:stretch>
        </p:blipFill>
        <p:spPr bwMode="auto">
          <a:xfrm>
            <a:off x="142844" y="785794"/>
            <a:ext cx="1714512" cy="857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928802"/>
            <a:ext cx="18573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มาฝึก</a:t>
            </a:r>
          </a:p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ท่องกัน</a:t>
            </a:r>
          </a:p>
          <a:p>
            <a:pPr algn="ctr"/>
            <a:r>
              <a:rPr lang="th-TH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บทเห่</a:t>
            </a:r>
            <a:r>
              <a:rPr lang="th-TH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ชม</a:t>
            </a:r>
          </a:p>
          <a:p>
            <a:pPr algn="ctr"/>
            <a:r>
              <a:rPr lang="th-TH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พยุ</a:t>
            </a:r>
            <a:r>
              <a:rPr lang="th-TH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หยาตรา</a:t>
            </a:r>
          </a:p>
          <a:p>
            <a:pPr algn="ctr"/>
            <a:r>
              <a:rPr lang="th-TH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ZF Heah" pitchFamily="2" charset="0"/>
                <a:cs typeface="#ZF Heah" pitchFamily="2" charset="0"/>
              </a:rPr>
              <a:t>ทางชลมารค</a:t>
            </a:r>
            <a:endParaRPr lang="th-TH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2561-08-01 เรือ๘๗\เรือ๘๗ 001.jpg"/>
          <p:cNvPicPr>
            <a:picLocks noChangeAspect="1" noChangeArrowheads="1"/>
          </p:cNvPicPr>
          <p:nvPr/>
        </p:nvPicPr>
        <p:blipFill>
          <a:blip r:embed="rId2"/>
          <a:srcRect l="17151" t="18566" r="30924" b="29348"/>
          <a:stretch>
            <a:fillRect/>
          </a:stretch>
        </p:blipFill>
        <p:spPr bwMode="auto">
          <a:xfrm>
            <a:off x="1928794" y="122070"/>
            <a:ext cx="6357982" cy="67359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186642"/>
            <a:ext cx="1214414" cy="1336515"/>
          </a:xfrm>
          <a:prstGeom prst="rect">
            <a:avLst/>
          </a:prstGeom>
          <a:noFill/>
        </p:spPr>
      </p:pic>
      <p:pic>
        <p:nvPicPr>
          <p:cNvPr id="5" name="Picture 2" descr="C:\Users\Admin\Pictures\2561-08-01 เรือ๘๗\เรือ๘๗ 001.jpg"/>
          <p:cNvPicPr>
            <a:picLocks noChangeAspect="1" noChangeArrowheads="1"/>
          </p:cNvPicPr>
          <p:nvPr/>
        </p:nvPicPr>
        <p:blipFill>
          <a:blip r:embed="rId2"/>
          <a:srcRect l="57412" t="76525" r="22437" b="17981"/>
          <a:stretch>
            <a:fillRect/>
          </a:stretch>
        </p:blipFill>
        <p:spPr bwMode="auto">
          <a:xfrm>
            <a:off x="142844" y="785794"/>
            <a:ext cx="1714512" cy="85725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1335110" y="79419"/>
            <a:ext cx="7493357" cy="3254063"/>
          </a:xfrm>
          <a:custGeom>
            <a:avLst/>
            <a:gdLst>
              <a:gd name="connsiteX0" fmla="*/ 1098997 w 7493357"/>
              <a:gd name="connsiteY0" fmla="*/ 461494 h 3254063"/>
              <a:gd name="connsiteX1" fmla="*/ 5915696 w 7493357"/>
              <a:gd name="connsiteY1" fmla="*/ 384220 h 3254063"/>
              <a:gd name="connsiteX2" fmla="*/ 6662670 w 7493357"/>
              <a:gd name="connsiteY2" fmla="*/ 2766812 h 3254063"/>
              <a:gd name="connsiteX3" fmla="*/ 931572 w 7493357"/>
              <a:gd name="connsiteY3" fmla="*/ 2856964 h 3254063"/>
              <a:gd name="connsiteX4" fmla="*/ 1073239 w 7493357"/>
              <a:gd name="connsiteY4" fmla="*/ 384220 h 325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357" h="3254063">
                <a:moveTo>
                  <a:pt x="1098997" y="461494"/>
                </a:moveTo>
                <a:cubicBezTo>
                  <a:pt x="3043707" y="230747"/>
                  <a:pt x="4988417" y="0"/>
                  <a:pt x="5915696" y="384220"/>
                </a:cubicBezTo>
                <a:cubicBezTo>
                  <a:pt x="6842975" y="768440"/>
                  <a:pt x="7493357" y="2354688"/>
                  <a:pt x="6662670" y="2766812"/>
                </a:cubicBezTo>
                <a:cubicBezTo>
                  <a:pt x="5831983" y="3178936"/>
                  <a:pt x="1863144" y="3254063"/>
                  <a:pt x="931572" y="2856964"/>
                </a:cubicBezTo>
                <a:cubicBezTo>
                  <a:pt x="0" y="2459865"/>
                  <a:pt x="536619" y="1422042"/>
                  <a:pt x="1073239" y="38422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2786050" y="1785926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#ZF Heah" pitchFamily="2" charset="0"/>
                <a:cs typeface="#ZF Heah" pitchFamily="2" charset="0"/>
              </a:rPr>
              <a:t>กาพย์บทแรกจะเลียนแบบโคลง</a:t>
            </a:r>
            <a:endParaRPr lang="th-TH" b="1" dirty="0">
              <a:solidFill>
                <a:srgbClr val="FF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714356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A50021"/>
                </a:solidFill>
                <a:latin typeface="#ZF Heah" pitchFamily="2" charset="0"/>
                <a:cs typeface="#ZF Heah" pitchFamily="2" charset="0"/>
              </a:rPr>
              <a:t>สังเกต</a:t>
            </a:r>
          </a:p>
          <a:p>
            <a:pPr algn="ctr"/>
            <a:r>
              <a:rPr lang="th-TH" dirty="0" smtClean="0">
                <a:solidFill>
                  <a:srgbClr val="A50021"/>
                </a:solidFill>
                <a:latin typeface="#ZF Heah" pitchFamily="2" charset="0"/>
                <a:cs typeface="#ZF Heah" pitchFamily="2" charset="0"/>
              </a:rPr>
              <a:t>เห็นอะไร</a:t>
            </a:r>
            <a:endParaRPr lang="th-TH" dirty="0">
              <a:solidFill>
                <a:srgbClr val="A50021"/>
              </a:solidFill>
              <a:latin typeface="#ZF Heah" pitchFamily="2" charset="0"/>
              <a:cs typeface="#ZF Hea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2561-08-01 เรือ๘๗\เรือ๘๗ 001.jpg"/>
          <p:cNvPicPr>
            <a:picLocks noChangeAspect="1" noChangeArrowheads="1"/>
          </p:cNvPicPr>
          <p:nvPr/>
        </p:nvPicPr>
        <p:blipFill>
          <a:blip r:embed="rId2"/>
          <a:srcRect l="17151" t="18566" r="30924" b="29348"/>
          <a:stretch>
            <a:fillRect/>
          </a:stretch>
        </p:blipFill>
        <p:spPr bwMode="auto">
          <a:xfrm>
            <a:off x="1928794" y="122070"/>
            <a:ext cx="6357982" cy="6735930"/>
          </a:xfrm>
          <a:prstGeom prst="rect">
            <a:avLst/>
          </a:prstGeom>
          <a:noFill/>
        </p:spPr>
      </p:pic>
      <p:pic>
        <p:nvPicPr>
          <p:cNvPr id="3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557678"/>
            <a:ext cx="1785918" cy="196548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2640169" y="3608231"/>
            <a:ext cx="1041042" cy="437882"/>
          </a:xfrm>
          <a:custGeom>
            <a:avLst/>
            <a:gdLst>
              <a:gd name="connsiteX0" fmla="*/ 901521 w 1041042"/>
              <a:gd name="connsiteY0" fmla="*/ 319825 h 437882"/>
              <a:gd name="connsiteX1" fmla="*/ 746975 w 1041042"/>
              <a:gd name="connsiteY1" fmla="*/ 409977 h 437882"/>
              <a:gd name="connsiteX2" fmla="*/ 90152 w 1041042"/>
              <a:gd name="connsiteY2" fmla="*/ 384220 h 437882"/>
              <a:gd name="connsiteX3" fmla="*/ 206062 w 1041042"/>
              <a:gd name="connsiteY3" fmla="*/ 88006 h 437882"/>
              <a:gd name="connsiteX4" fmla="*/ 914400 w 1041042"/>
              <a:gd name="connsiteY4" fmla="*/ 36490 h 437882"/>
              <a:gd name="connsiteX5" fmla="*/ 965916 w 1041042"/>
              <a:gd name="connsiteY5" fmla="*/ 306946 h 437882"/>
              <a:gd name="connsiteX6" fmla="*/ 901521 w 1041042"/>
              <a:gd name="connsiteY6" fmla="*/ 319825 h 4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042" h="437882">
                <a:moveTo>
                  <a:pt x="901521" y="319825"/>
                </a:moveTo>
                <a:cubicBezTo>
                  <a:pt x="865031" y="336997"/>
                  <a:pt x="882203" y="399245"/>
                  <a:pt x="746975" y="409977"/>
                </a:cubicBezTo>
                <a:cubicBezTo>
                  <a:pt x="611747" y="420709"/>
                  <a:pt x="180304" y="437882"/>
                  <a:pt x="90152" y="384220"/>
                </a:cubicBezTo>
                <a:cubicBezTo>
                  <a:pt x="0" y="330558"/>
                  <a:pt x="68687" y="145961"/>
                  <a:pt x="206062" y="88006"/>
                </a:cubicBezTo>
                <a:cubicBezTo>
                  <a:pt x="343437" y="30051"/>
                  <a:pt x="787758" y="0"/>
                  <a:pt x="914400" y="36490"/>
                </a:cubicBezTo>
                <a:cubicBezTo>
                  <a:pt x="1041042" y="72980"/>
                  <a:pt x="974502" y="255431"/>
                  <a:pt x="965916" y="306946"/>
                </a:cubicBezTo>
                <a:cubicBezTo>
                  <a:pt x="957330" y="358461"/>
                  <a:pt x="938011" y="302653"/>
                  <a:pt x="901521" y="3198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2799008" y="4247882"/>
            <a:ext cx="1004553" cy="397098"/>
          </a:xfrm>
          <a:custGeom>
            <a:avLst/>
            <a:gdLst>
              <a:gd name="connsiteX0" fmla="*/ 21465 w 1004553"/>
              <a:gd name="connsiteY0" fmla="*/ 156693 h 397098"/>
              <a:gd name="connsiteX1" fmla="*/ 253285 w 1004553"/>
              <a:gd name="connsiteY1" fmla="*/ 15025 h 397098"/>
              <a:gd name="connsiteX2" fmla="*/ 626772 w 1004553"/>
              <a:gd name="connsiteY2" fmla="*/ 66541 h 397098"/>
              <a:gd name="connsiteX3" fmla="*/ 884350 w 1004553"/>
              <a:gd name="connsiteY3" fmla="*/ 105177 h 397098"/>
              <a:gd name="connsiteX4" fmla="*/ 961623 w 1004553"/>
              <a:gd name="connsiteY4" fmla="*/ 285481 h 397098"/>
              <a:gd name="connsiteX5" fmla="*/ 626772 w 1004553"/>
              <a:gd name="connsiteY5" fmla="*/ 388512 h 397098"/>
              <a:gd name="connsiteX6" fmla="*/ 124496 w 1004553"/>
              <a:gd name="connsiteY6" fmla="*/ 336997 h 397098"/>
              <a:gd name="connsiteX7" fmla="*/ 21465 w 1004553"/>
              <a:gd name="connsiteY7" fmla="*/ 156693 h 39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53" h="397098">
                <a:moveTo>
                  <a:pt x="21465" y="156693"/>
                </a:moveTo>
                <a:cubicBezTo>
                  <a:pt x="42930" y="103031"/>
                  <a:pt x="152401" y="30050"/>
                  <a:pt x="253285" y="15025"/>
                </a:cubicBezTo>
                <a:cubicBezTo>
                  <a:pt x="354170" y="0"/>
                  <a:pt x="626772" y="66541"/>
                  <a:pt x="626772" y="66541"/>
                </a:cubicBezTo>
                <a:cubicBezTo>
                  <a:pt x="731950" y="81566"/>
                  <a:pt x="828542" y="68687"/>
                  <a:pt x="884350" y="105177"/>
                </a:cubicBezTo>
                <a:cubicBezTo>
                  <a:pt x="940158" y="141667"/>
                  <a:pt x="1004553" y="238259"/>
                  <a:pt x="961623" y="285481"/>
                </a:cubicBezTo>
                <a:cubicBezTo>
                  <a:pt x="918693" y="332703"/>
                  <a:pt x="766293" y="379926"/>
                  <a:pt x="626772" y="388512"/>
                </a:cubicBezTo>
                <a:cubicBezTo>
                  <a:pt x="487251" y="397098"/>
                  <a:pt x="225381" y="371341"/>
                  <a:pt x="124496" y="336997"/>
                </a:cubicBezTo>
                <a:cubicBezTo>
                  <a:pt x="23612" y="302653"/>
                  <a:pt x="0" y="210355"/>
                  <a:pt x="21465" y="15669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2758225" y="4870361"/>
            <a:ext cx="1159099" cy="435735"/>
          </a:xfrm>
          <a:custGeom>
            <a:avLst/>
            <a:gdLst>
              <a:gd name="connsiteX0" fmla="*/ 49369 w 1159099"/>
              <a:gd name="connsiteY0" fmla="*/ 178157 h 435735"/>
              <a:gd name="connsiteX1" fmla="*/ 268310 w 1159099"/>
              <a:gd name="connsiteY1" fmla="*/ 49369 h 435735"/>
              <a:gd name="connsiteX2" fmla="*/ 1015285 w 1159099"/>
              <a:gd name="connsiteY2" fmla="*/ 49369 h 435735"/>
              <a:gd name="connsiteX3" fmla="*/ 1015285 w 1159099"/>
              <a:gd name="connsiteY3" fmla="*/ 345583 h 435735"/>
              <a:gd name="connsiteX4" fmla="*/ 152400 w 1159099"/>
              <a:gd name="connsiteY4" fmla="*/ 384219 h 435735"/>
              <a:gd name="connsiteX5" fmla="*/ 100885 w 1159099"/>
              <a:gd name="connsiteY5" fmla="*/ 36490 h 435735"/>
              <a:gd name="connsiteX6" fmla="*/ 100885 w 1159099"/>
              <a:gd name="connsiteY6" fmla="*/ 36490 h 4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099" h="435735">
                <a:moveTo>
                  <a:pt x="49369" y="178157"/>
                </a:moveTo>
                <a:cubicBezTo>
                  <a:pt x="78346" y="124495"/>
                  <a:pt x="107324" y="70834"/>
                  <a:pt x="268310" y="49369"/>
                </a:cubicBezTo>
                <a:cubicBezTo>
                  <a:pt x="429296" y="27904"/>
                  <a:pt x="890789" y="0"/>
                  <a:pt x="1015285" y="49369"/>
                </a:cubicBezTo>
                <a:cubicBezTo>
                  <a:pt x="1139781" y="98738"/>
                  <a:pt x="1159099" y="289775"/>
                  <a:pt x="1015285" y="345583"/>
                </a:cubicBezTo>
                <a:cubicBezTo>
                  <a:pt x="871471" y="401391"/>
                  <a:pt x="304800" y="435735"/>
                  <a:pt x="152400" y="384219"/>
                </a:cubicBezTo>
                <a:cubicBezTo>
                  <a:pt x="0" y="332704"/>
                  <a:pt x="100885" y="36490"/>
                  <a:pt x="100885" y="36490"/>
                </a:cubicBezTo>
                <a:lnTo>
                  <a:pt x="100885" y="3649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2558603" y="5535769"/>
            <a:ext cx="1466044" cy="352022"/>
          </a:xfrm>
          <a:custGeom>
            <a:avLst/>
            <a:gdLst>
              <a:gd name="connsiteX0" fmla="*/ 1279301 w 1466044"/>
              <a:gd name="connsiteY0" fmla="*/ 298361 h 352022"/>
              <a:gd name="connsiteX1" fmla="*/ 1446727 w 1466044"/>
              <a:gd name="connsiteY1" fmla="*/ 66541 h 352022"/>
              <a:gd name="connsiteX2" fmla="*/ 1253543 w 1466044"/>
              <a:gd name="connsiteY2" fmla="*/ 2146 h 352022"/>
              <a:gd name="connsiteX3" fmla="*/ 171718 w 1466044"/>
              <a:gd name="connsiteY3" fmla="*/ 53662 h 352022"/>
              <a:gd name="connsiteX4" fmla="*/ 223234 w 1466044"/>
              <a:gd name="connsiteY4" fmla="*/ 285482 h 352022"/>
              <a:gd name="connsiteX5" fmla="*/ 686873 w 1466044"/>
              <a:gd name="connsiteY5" fmla="*/ 349876 h 352022"/>
              <a:gd name="connsiteX6" fmla="*/ 1382332 w 1466044"/>
              <a:gd name="connsiteY6" fmla="*/ 298361 h 35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6044" h="352022">
                <a:moveTo>
                  <a:pt x="1279301" y="298361"/>
                </a:moveTo>
                <a:cubicBezTo>
                  <a:pt x="1365160" y="207135"/>
                  <a:pt x="1451020" y="115910"/>
                  <a:pt x="1446727" y="66541"/>
                </a:cubicBezTo>
                <a:cubicBezTo>
                  <a:pt x="1442434" y="17172"/>
                  <a:pt x="1466044" y="4292"/>
                  <a:pt x="1253543" y="2146"/>
                </a:cubicBezTo>
                <a:cubicBezTo>
                  <a:pt x="1041042" y="0"/>
                  <a:pt x="343436" y="6439"/>
                  <a:pt x="171718" y="53662"/>
                </a:cubicBezTo>
                <a:cubicBezTo>
                  <a:pt x="0" y="100885"/>
                  <a:pt x="137375" y="236113"/>
                  <a:pt x="223234" y="285482"/>
                </a:cubicBezTo>
                <a:cubicBezTo>
                  <a:pt x="309093" y="334851"/>
                  <a:pt x="493690" y="347730"/>
                  <a:pt x="686873" y="349876"/>
                </a:cubicBezTo>
                <a:cubicBezTo>
                  <a:pt x="880056" y="352022"/>
                  <a:pt x="1131194" y="325191"/>
                  <a:pt x="1382332" y="29836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2685245" y="6106732"/>
            <a:ext cx="862885" cy="450761"/>
          </a:xfrm>
          <a:custGeom>
            <a:avLst/>
            <a:gdLst>
              <a:gd name="connsiteX0" fmla="*/ 83713 w 862885"/>
              <a:gd name="connsiteY0" fmla="*/ 178158 h 450761"/>
              <a:gd name="connsiteX1" fmla="*/ 251138 w 862885"/>
              <a:gd name="connsiteY1" fmla="*/ 49369 h 450761"/>
              <a:gd name="connsiteX2" fmla="*/ 766293 w 862885"/>
              <a:gd name="connsiteY2" fmla="*/ 49369 h 450761"/>
              <a:gd name="connsiteX3" fmla="*/ 830687 w 862885"/>
              <a:gd name="connsiteY3" fmla="*/ 345583 h 450761"/>
              <a:gd name="connsiteX4" fmla="*/ 740535 w 862885"/>
              <a:gd name="connsiteY4" fmla="*/ 397099 h 450761"/>
              <a:gd name="connsiteX5" fmla="*/ 109470 w 862885"/>
              <a:gd name="connsiteY5" fmla="*/ 397099 h 450761"/>
              <a:gd name="connsiteX6" fmla="*/ 83713 w 862885"/>
              <a:gd name="connsiteY6" fmla="*/ 75127 h 45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885" h="450761">
                <a:moveTo>
                  <a:pt x="83713" y="178158"/>
                </a:moveTo>
                <a:cubicBezTo>
                  <a:pt x="110544" y="124496"/>
                  <a:pt x="137375" y="70834"/>
                  <a:pt x="251138" y="49369"/>
                </a:cubicBezTo>
                <a:cubicBezTo>
                  <a:pt x="364901" y="27904"/>
                  <a:pt x="669702" y="0"/>
                  <a:pt x="766293" y="49369"/>
                </a:cubicBezTo>
                <a:cubicBezTo>
                  <a:pt x="862885" y="98738"/>
                  <a:pt x="834980" y="287628"/>
                  <a:pt x="830687" y="345583"/>
                </a:cubicBezTo>
                <a:cubicBezTo>
                  <a:pt x="826394" y="403538"/>
                  <a:pt x="860738" y="388513"/>
                  <a:pt x="740535" y="397099"/>
                </a:cubicBezTo>
                <a:cubicBezTo>
                  <a:pt x="620332" y="405685"/>
                  <a:pt x="218940" y="450761"/>
                  <a:pt x="109470" y="397099"/>
                </a:cubicBezTo>
                <a:cubicBezTo>
                  <a:pt x="0" y="343437"/>
                  <a:pt x="41856" y="209282"/>
                  <a:pt x="83713" y="75127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Freeform 9"/>
          <p:cNvSpPr/>
          <p:nvPr/>
        </p:nvSpPr>
        <p:spPr>
          <a:xfrm>
            <a:off x="1738648" y="2814034"/>
            <a:ext cx="2702417" cy="4267200"/>
          </a:xfrm>
          <a:custGeom>
            <a:avLst/>
            <a:gdLst>
              <a:gd name="connsiteX0" fmla="*/ 2202287 w 2702417"/>
              <a:gd name="connsiteY0" fmla="*/ 3882980 h 4267200"/>
              <a:gd name="connsiteX1" fmla="*/ 2421228 w 2702417"/>
              <a:gd name="connsiteY1" fmla="*/ 624625 h 4267200"/>
              <a:gd name="connsiteX2" fmla="*/ 1275008 w 2702417"/>
              <a:gd name="connsiteY2" fmla="*/ 444321 h 4267200"/>
              <a:gd name="connsiteX3" fmla="*/ 656822 w 2702417"/>
              <a:gd name="connsiteY3" fmla="*/ 1101143 h 4267200"/>
              <a:gd name="connsiteX4" fmla="*/ 746975 w 2702417"/>
              <a:gd name="connsiteY4" fmla="*/ 3805707 h 4267200"/>
              <a:gd name="connsiteX5" fmla="*/ 2228045 w 2702417"/>
              <a:gd name="connsiteY5" fmla="*/ 3728434 h 4267200"/>
              <a:gd name="connsiteX6" fmla="*/ 2331076 w 2702417"/>
              <a:gd name="connsiteY6" fmla="*/ 573110 h 4267200"/>
              <a:gd name="connsiteX7" fmla="*/ 0 w 2702417"/>
              <a:gd name="connsiteY7" fmla="*/ 289774 h 4267200"/>
              <a:gd name="connsiteX8" fmla="*/ 0 w 2702417"/>
              <a:gd name="connsiteY8" fmla="*/ 289774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417" h="4267200">
                <a:moveTo>
                  <a:pt x="2202287" y="3882980"/>
                </a:moveTo>
                <a:cubicBezTo>
                  <a:pt x="2389031" y="2540357"/>
                  <a:pt x="2575775" y="1197735"/>
                  <a:pt x="2421228" y="624625"/>
                </a:cubicBezTo>
                <a:cubicBezTo>
                  <a:pt x="2266682" y="51515"/>
                  <a:pt x="1569076" y="364901"/>
                  <a:pt x="1275008" y="444321"/>
                </a:cubicBezTo>
                <a:cubicBezTo>
                  <a:pt x="980940" y="523741"/>
                  <a:pt x="744827" y="540912"/>
                  <a:pt x="656822" y="1101143"/>
                </a:cubicBezTo>
                <a:cubicBezTo>
                  <a:pt x="568817" y="1661374"/>
                  <a:pt x="485105" y="3367825"/>
                  <a:pt x="746975" y="3805707"/>
                </a:cubicBezTo>
                <a:cubicBezTo>
                  <a:pt x="1008846" y="4243589"/>
                  <a:pt x="1964028" y="4267200"/>
                  <a:pt x="2228045" y="3728434"/>
                </a:cubicBezTo>
                <a:cubicBezTo>
                  <a:pt x="2492062" y="3189668"/>
                  <a:pt x="2702417" y="1146220"/>
                  <a:pt x="2331076" y="573110"/>
                </a:cubicBezTo>
                <a:cubicBezTo>
                  <a:pt x="1959735" y="0"/>
                  <a:pt x="0" y="289774"/>
                  <a:pt x="0" y="289774"/>
                </a:cubicBezTo>
                <a:lnTo>
                  <a:pt x="0" y="289774"/>
                </a:ln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57158" y="2428868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ชื่อเรือ</a:t>
            </a:r>
          </a:p>
          <a:p>
            <a:r>
              <a:rPr lang="th-TH" b="1" dirty="0" smtClean="0">
                <a:solidFill>
                  <a:srgbClr val="FFFF00"/>
                </a:solidFill>
                <a:latin typeface="#ZF Heah" pitchFamily="2" charset="0"/>
                <a:cs typeface="#ZF Heah" pitchFamily="2" charset="0"/>
              </a:rPr>
              <a:t>มีอะไรบ้าง</a:t>
            </a:r>
            <a:endParaRPr lang="th-TH" b="1" dirty="0">
              <a:solidFill>
                <a:srgbClr val="FFFF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5720" y="2071678"/>
            <a:ext cx="1971660" cy="1721150"/>
          </a:xfrm>
          <a:custGeom>
            <a:avLst/>
            <a:gdLst>
              <a:gd name="connsiteX0" fmla="*/ 1010992 w 1390919"/>
              <a:gd name="connsiteY0" fmla="*/ 734096 h 933718"/>
              <a:gd name="connsiteX1" fmla="*/ 1242811 w 1390919"/>
              <a:gd name="connsiteY1" fmla="*/ 425003 h 933718"/>
              <a:gd name="connsiteX2" fmla="*/ 1217054 w 1390919"/>
              <a:gd name="connsiteY2" fmla="*/ 51515 h 933718"/>
              <a:gd name="connsiteX3" fmla="*/ 199623 w 1390919"/>
              <a:gd name="connsiteY3" fmla="*/ 115910 h 933718"/>
              <a:gd name="connsiteX4" fmla="*/ 19318 w 1390919"/>
              <a:gd name="connsiteY4" fmla="*/ 489397 h 933718"/>
              <a:gd name="connsiteX5" fmla="*/ 173865 w 1390919"/>
              <a:gd name="connsiteY5" fmla="*/ 875763 h 933718"/>
              <a:gd name="connsiteX6" fmla="*/ 740535 w 1390919"/>
              <a:gd name="connsiteY6" fmla="*/ 837127 h 933718"/>
              <a:gd name="connsiteX7" fmla="*/ 1191296 w 1390919"/>
              <a:gd name="connsiteY7" fmla="*/ 682580 h 933718"/>
              <a:gd name="connsiteX8" fmla="*/ 1255690 w 1390919"/>
              <a:gd name="connsiteY8" fmla="*/ 154546 h 933718"/>
              <a:gd name="connsiteX9" fmla="*/ 1229932 w 1390919"/>
              <a:gd name="connsiteY9" fmla="*/ 154546 h 93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0919" h="933718">
                <a:moveTo>
                  <a:pt x="1010992" y="734096"/>
                </a:moveTo>
                <a:cubicBezTo>
                  <a:pt x="1109729" y="636431"/>
                  <a:pt x="1208467" y="538766"/>
                  <a:pt x="1242811" y="425003"/>
                </a:cubicBezTo>
                <a:cubicBezTo>
                  <a:pt x="1277155" y="311240"/>
                  <a:pt x="1390919" y="103030"/>
                  <a:pt x="1217054" y="51515"/>
                </a:cubicBezTo>
                <a:cubicBezTo>
                  <a:pt x="1043189" y="0"/>
                  <a:pt x="399246" y="42930"/>
                  <a:pt x="199623" y="115910"/>
                </a:cubicBezTo>
                <a:cubicBezTo>
                  <a:pt x="0" y="188890"/>
                  <a:pt x="23611" y="362755"/>
                  <a:pt x="19318" y="489397"/>
                </a:cubicBezTo>
                <a:cubicBezTo>
                  <a:pt x="15025" y="616039"/>
                  <a:pt x="53662" y="817808"/>
                  <a:pt x="173865" y="875763"/>
                </a:cubicBezTo>
                <a:cubicBezTo>
                  <a:pt x="294068" y="933718"/>
                  <a:pt x="570963" y="869324"/>
                  <a:pt x="740535" y="837127"/>
                </a:cubicBezTo>
                <a:cubicBezTo>
                  <a:pt x="910107" y="804930"/>
                  <a:pt x="1105437" y="796343"/>
                  <a:pt x="1191296" y="682580"/>
                </a:cubicBezTo>
                <a:cubicBezTo>
                  <a:pt x="1277155" y="568817"/>
                  <a:pt x="1249251" y="242552"/>
                  <a:pt x="1255690" y="154546"/>
                </a:cubicBezTo>
                <a:cubicBezTo>
                  <a:pt x="1262129" y="66540"/>
                  <a:pt x="1246030" y="110543"/>
                  <a:pt x="1229932" y="154546"/>
                </a:cubicBezTo>
              </a:path>
            </a:pathLst>
          </a:custGeom>
          <a:ln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Freeform 13"/>
          <p:cNvSpPr/>
          <p:nvPr/>
        </p:nvSpPr>
        <p:spPr>
          <a:xfrm>
            <a:off x="5617335" y="772732"/>
            <a:ext cx="631065" cy="401391"/>
          </a:xfrm>
          <a:custGeom>
            <a:avLst/>
            <a:gdLst>
              <a:gd name="connsiteX0" fmla="*/ 487251 w 631065"/>
              <a:gd name="connsiteY0" fmla="*/ 347730 h 401391"/>
              <a:gd name="connsiteX1" fmla="*/ 590282 w 631065"/>
              <a:gd name="connsiteY1" fmla="*/ 128789 h 401391"/>
              <a:gd name="connsiteX2" fmla="*/ 242552 w 631065"/>
              <a:gd name="connsiteY2" fmla="*/ 25758 h 401391"/>
              <a:gd name="connsiteX3" fmla="*/ 36490 w 631065"/>
              <a:gd name="connsiteY3" fmla="*/ 283336 h 401391"/>
              <a:gd name="connsiteX4" fmla="*/ 461493 w 631065"/>
              <a:gd name="connsiteY4" fmla="*/ 399245 h 401391"/>
              <a:gd name="connsiteX5" fmla="*/ 564524 w 631065"/>
              <a:gd name="connsiteY5" fmla="*/ 270457 h 401391"/>
              <a:gd name="connsiteX6" fmla="*/ 564524 w 631065"/>
              <a:gd name="connsiteY6" fmla="*/ 270457 h 4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065" h="401391">
                <a:moveTo>
                  <a:pt x="487251" y="347730"/>
                </a:moveTo>
                <a:cubicBezTo>
                  <a:pt x="559158" y="265090"/>
                  <a:pt x="631065" y="182451"/>
                  <a:pt x="590282" y="128789"/>
                </a:cubicBezTo>
                <a:cubicBezTo>
                  <a:pt x="549499" y="75127"/>
                  <a:pt x="334851" y="0"/>
                  <a:pt x="242552" y="25758"/>
                </a:cubicBezTo>
                <a:cubicBezTo>
                  <a:pt x="150253" y="51516"/>
                  <a:pt x="0" y="221088"/>
                  <a:pt x="36490" y="283336"/>
                </a:cubicBezTo>
                <a:cubicBezTo>
                  <a:pt x="72980" y="345584"/>
                  <a:pt x="373487" y="401391"/>
                  <a:pt x="461493" y="399245"/>
                </a:cubicBezTo>
                <a:cubicBezTo>
                  <a:pt x="549499" y="397099"/>
                  <a:pt x="564524" y="270457"/>
                  <a:pt x="564524" y="270457"/>
                </a:cubicBezTo>
                <a:lnTo>
                  <a:pt x="564524" y="270457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500562" y="1214422"/>
            <a:ext cx="1428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C00000"/>
                </a:solidFill>
                <a:latin typeface="#ZF Heah" pitchFamily="2" charset="0"/>
                <a:cs typeface="#ZF Heah" pitchFamily="2" charset="0"/>
              </a:rPr>
              <a:t>เรือพระที่นั่งแบบโบราณ</a:t>
            </a:r>
            <a:endParaRPr lang="th-TH" dirty="0">
              <a:solidFill>
                <a:srgbClr val="C00000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95105" y="798490"/>
            <a:ext cx="1841678" cy="2052034"/>
          </a:xfrm>
          <a:custGeom>
            <a:avLst/>
            <a:gdLst>
              <a:gd name="connsiteX0" fmla="*/ 1448872 w 1841678"/>
              <a:gd name="connsiteY0" fmla="*/ 0 h 2052034"/>
              <a:gd name="connsiteX1" fmla="*/ 212501 w 1841678"/>
              <a:gd name="connsiteY1" fmla="*/ 437882 h 2052034"/>
              <a:gd name="connsiteX2" fmla="*/ 173864 w 1841678"/>
              <a:gd name="connsiteY2" fmla="*/ 1468192 h 2052034"/>
              <a:gd name="connsiteX3" fmla="*/ 817808 w 1841678"/>
              <a:gd name="connsiteY3" fmla="*/ 2047741 h 2052034"/>
              <a:gd name="connsiteX4" fmla="*/ 1693571 w 1841678"/>
              <a:gd name="connsiteY4" fmla="*/ 1493949 h 2052034"/>
              <a:gd name="connsiteX5" fmla="*/ 1706450 w 1841678"/>
              <a:gd name="connsiteY5" fmla="*/ 618186 h 2052034"/>
              <a:gd name="connsiteX6" fmla="*/ 1500388 w 1841678"/>
              <a:gd name="connsiteY6" fmla="*/ 412124 h 2052034"/>
              <a:gd name="connsiteX7" fmla="*/ 740534 w 1841678"/>
              <a:gd name="connsiteY7" fmla="*/ 386366 h 2052034"/>
              <a:gd name="connsiteX8" fmla="*/ 521594 w 1841678"/>
              <a:gd name="connsiteY8" fmla="*/ 386366 h 2052034"/>
              <a:gd name="connsiteX9" fmla="*/ 186743 w 1841678"/>
              <a:gd name="connsiteY9" fmla="*/ 579549 h 2052034"/>
              <a:gd name="connsiteX10" fmla="*/ 135227 w 1841678"/>
              <a:gd name="connsiteY10" fmla="*/ 1030310 h 205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678" h="2052034">
                <a:moveTo>
                  <a:pt x="1448872" y="0"/>
                </a:moveTo>
                <a:cubicBezTo>
                  <a:pt x="936937" y="96591"/>
                  <a:pt x="425002" y="193183"/>
                  <a:pt x="212501" y="437882"/>
                </a:cubicBezTo>
                <a:cubicBezTo>
                  <a:pt x="0" y="682581"/>
                  <a:pt x="72979" y="1199882"/>
                  <a:pt x="173864" y="1468192"/>
                </a:cubicBezTo>
                <a:cubicBezTo>
                  <a:pt x="274749" y="1736502"/>
                  <a:pt x="564524" y="2043448"/>
                  <a:pt x="817808" y="2047741"/>
                </a:cubicBezTo>
                <a:cubicBezTo>
                  <a:pt x="1071092" y="2052034"/>
                  <a:pt x="1545464" y="1732208"/>
                  <a:pt x="1693571" y="1493949"/>
                </a:cubicBezTo>
                <a:cubicBezTo>
                  <a:pt x="1841678" y="1255690"/>
                  <a:pt x="1738647" y="798490"/>
                  <a:pt x="1706450" y="618186"/>
                </a:cubicBezTo>
                <a:cubicBezTo>
                  <a:pt x="1674253" y="437882"/>
                  <a:pt x="1661374" y="450761"/>
                  <a:pt x="1500388" y="412124"/>
                </a:cubicBezTo>
                <a:cubicBezTo>
                  <a:pt x="1339402" y="373487"/>
                  <a:pt x="903666" y="390659"/>
                  <a:pt x="740534" y="386366"/>
                </a:cubicBezTo>
                <a:cubicBezTo>
                  <a:pt x="577402" y="382073"/>
                  <a:pt x="613893" y="354169"/>
                  <a:pt x="521594" y="386366"/>
                </a:cubicBezTo>
                <a:cubicBezTo>
                  <a:pt x="429296" y="418563"/>
                  <a:pt x="251137" y="472225"/>
                  <a:pt x="186743" y="579549"/>
                </a:cubicBezTo>
                <a:cubicBezTo>
                  <a:pt x="122349" y="686873"/>
                  <a:pt x="128788" y="858591"/>
                  <a:pt x="135227" y="1030310"/>
                </a:cubicBezTo>
              </a:path>
            </a:pathLst>
          </a:custGeom>
          <a:ln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4" grpId="0" animBg="1"/>
      <p:bldP spid="15" grpId="0" build="allAtOnce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2561-08-01 เรือ๘๘\เรือ๘๘ 001.jpg"/>
          <p:cNvPicPr>
            <a:picLocks noChangeAspect="1" noChangeArrowheads="1"/>
          </p:cNvPicPr>
          <p:nvPr/>
        </p:nvPicPr>
        <p:blipFill>
          <a:blip r:embed="rId2"/>
          <a:srcRect l="4963" t="3249" r="25184" b="18029"/>
          <a:stretch>
            <a:fillRect/>
          </a:stretch>
        </p:blipFill>
        <p:spPr bwMode="auto">
          <a:xfrm>
            <a:off x="1571604" y="0"/>
            <a:ext cx="6643734" cy="6715148"/>
          </a:xfrm>
          <a:prstGeom prst="rect">
            <a:avLst/>
          </a:prstGeom>
          <a:noFill/>
        </p:spPr>
      </p:pic>
      <p:pic>
        <p:nvPicPr>
          <p:cNvPr id="3" name="Picture 2" descr="C:\Users\Admin\Pictures\2561-08-01 เรือ๘๘\เรือ๘๘ 001.jpg"/>
          <p:cNvPicPr>
            <a:picLocks noChangeAspect="1" noChangeArrowheads="1"/>
          </p:cNvPicPr>
          <p:nvPr/>
        </p:nvPicPr>
        <p:blipFill>
          <a:blip r:embed="rId2"/>
          <a:srcRect l="7116" t="75160" r="74857" b="18029"/>
          <a:stretch>
            <a:fillRect/>
          </a:stretch>
        </p:blipFill>
        <p:spPr bwMode="auto">
          <a:xfrm>
            <a:off x="214282" y="214290"/>
            <a:ext cx="264320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01 เรือ๘๙\เรือ๘๙ 001.jpg"/>
          <p:cNvPicPr>
            <a:picLocks noChangeAspect="1" noChangeArrowheads="1"/>
          </p:cNvPicPr>
          <p:nvPr/>
        </p:nvPicPr>
        <p:blipFill>
          <a:blip r:embed="rId2"/>
          <a:srcRect l="14155" t="4674" r="23346" b="16619"/>
          <a:stretch>
            <a:fillRect/>
          </a:stretch>
        </p:blipFill>
        <p:spPr bwMode="auto">
          <a:xfrm>
            <a:off x="1142976" y="285728"/>
            <a:ext cx="5408470" cy="6572272"/>
          </a:xfrm>
          <a:prstGeom prst="rect">
            <a:avLst/>
          </a:prstGeom>
          <a:noFill/>
        </p:spPr>
      </p:pic>
      <p:pic>
        <p:nvPicPr>
          <p:cNvPr id="3" name="Picture 2" descr="C:\Users\Admin\Pictures\2561-08-01 เรือ๘๙\เรือ๘๙ 001.jpg"/>
          <p:cNvPicPr>
            <a:picLocks noChangeAspect="1" noChangeArrowheads="1"/>
          </p:cNvPicPr>
          <p:nvPr/>
        </p:nvPicPr>
        <p:blipFill>
          <a:blip r:embed="rId2"/>
          <a:srcRect l="55321" t="76423" r="23346" b="16619"/>
          <a:stretch>
            <a:fillRect/>
          </a:stretch>
        </p:blipFill>
        <p:spPr bwMode="auto">
          <a:xfrm>
            <a:off x="6000760" y="857232"/>
            <a:ext cx="2571768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561-08-01 เรือ๘๙\เรือ๘๙ 001.jpg"/>
          <p:cNvPicPr>
            <a:picLocks noChangeAspect="1" noChangeArrowheads="1"/>
          </p:cNvPicPr>
          <p:nvPr/>
        </p:nvPicPr>
        <p:blipFill>
          <a:blip r:embed="rId2"/>
          <a:srcRect l="14155" t="4674" r="30405" b="57683"/>
          <a:stretch>
            <a:fillRect/>
          </a:stretch>
        </p:blipFill>
        <p:spPr bwMode="auto">
          <a:xfrm>
            <a:off x="285720" y="357166"/>
            <a:ext cx="8286808" cy="5429288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1214414" y="214290"/>
            <a:ext cx="1804410" cy="4003255"/>
          </a:xfrm>
          <a:custGeom>
            <a:avLst/>
            <a:gdLst>
              <a:gd name="connsiteX0" fmla="*/ 607454 w 822102"/>
              <a:gd name="connsiteY0" fmla="*/ 2159358 h 2515674"/>
              <a:gd name="connsiteX1" fmla="*/ 105178 w 822102"/>
              <a:gd name="connsiteY1" fmla="*/ 2210874 h 2515674"/>
              <a:gd name="connsiteX2" fmla="*/ 105178 w 822102"/>
              <a:gd name="connsiteY2" fmla="*/ 330558 h 2515674"/>
              <a:gd name="connsiteX3" fmla="*/ 736243 w 822102"/>
              <a:gd name="connsiteY3" fmla="*/ 330558 h 2515674"/>
              <a:gd name="connsiteX4" fmla="*/ 620333 w 822102"/>
              <a:gd name="connsiteY4" fmla="*/ 2313905 h 251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102" h="2515674">
                <a:moveTo>
                  <a:pt x="607454" y="2159358"/>
                </a:moveTo>
                <a:cubicBezTo>
                  <a:pt x="398172" y="2337516"/>
                  <a:pt x="188891" y="2515674"/>
                  <a:pt x="105178" y="2210874"/>
                </a:cubicBezTo>
                <a:cubicBezTo>
                  <a:pt x="21465" y="1906074"/>
                  <a:pt x="0" y="643944"/>
                  <a:pt x="105178" y="330558"/>
                </a:cubicBezTo>
                <a:cubicBezTo>
                  <a:pt x="210356" y="17172"/>
                  <a:pt x="650384" y="0"/>
                  <a:pt x="736243" y="330558"/>
                </a:cubicBezTo>
                <a:cubicBezTo>
                  <a:pt x="822102" y="661116"/>
                  <a:pt x="721217" y="1487510"/>
                  <a:pt x="620333" y="2313905"/>
                </a:cubicBezTo>
              </a:path>
            </a:pathLst>
          </a:custGeom>
          <a:ln w="57150">
            <a:solidFill>
              <a:srgbClr val="FF8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Freeform 3"/>
          <p:cNvSpPr/>
          <p:nvPr/>
        </p:nvSpPr>
        <p:spPr>
          <a:xfrm>
            <a:off x="2000232" y="785794"/>
            <a:ext cx="478664" cy="53661"/>
          </a:xfrm>
          <a:custGeom>
            <a:avLst/>
            <a:gdLst>
              <a:gd name="connsiteX0" fmla="*/ 90152 w 478664"/>
              <a:gd name="connsiteY0" fmla="*/ 0 h 53661"/>
              <a:gd name="connsiteX1" fmla="*/ 463639 w 478664"/>
              <a:gd name="connsiteY1" fmla="*/ 25757 h 53661"/>
              <a:gd name="connsiteX2" fmla="*/ 0 w 478664"/>
              <a:gd name="connsiteY2" fmla="*/ 51515 h 53661"/>
              <a:gd name="connsiteX3" fmla="*/ 463639 w 478664"/>
              <a:gd name="connsiteY3" fmla="*/ 38636 h 5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4" h="53661">
                <a:moveTo>
                  <a:pt x="90152" y="0"/>
                </a:moveTo>
                <a:cubicBezTo>
                  <a:pt x="284408" y="8585"/>
                  <a:pt x="478664" y="17171"/>
                  <a:pt x="463639" y="25757"/>
                </a:cubicBezTo>
                <a:cubicBezTo>
                  <a:pt x="448614" y="34343"/>
                  <a:pt x="0" y="49369"/>
                  <a:pt x="0" y="51515"/>
                </a:cubicBezTo>
                <a:cubicBezTo>
                  <a:pt x="0" y="53661"/>
                  <a:pt x="463639" y="38636"/>
                  <a:pt x="463639" y="3863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reeform 4"/>
          <p:cNvSpPr/>
          <p:nvPr/>
        </p:nvSpPr>
        <p:spPr>
          <a:xfrm>
            <a:off x="1928794" y="1000108"/>
            <a:ext cx="520306" cy="45719"/>
          </a:xfrm>
          <a:custGeom>
            <a:avLst/>
            <a:gdLst>
              <a:gd name="connsiteX0" fmla="*/ 90152 w 478664"/>
              <a:gd name="connsiteY0" fmla="*/ 0 h 53661"/>
              <a:gd name="connsiteX1" fmla="*/ 463639 w 478664"/>
              <a:gd name="connsiteY1" fmla="*/ 25757 h 53661"/>
              <a:gd name="connsiteX2" fmla="*/ 0 w 478664"/>
              <a:gd name="connsiteY2" fmla="*/ 51515 h 53661"/>
              <a:gd name="connsiteX3" fmla="*/ 463639 w 478664"/>
              <a:gd name="connsiteY3" fmla="*/ 38636 h 5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4" h="53661">
                <a:moveTo>
                  <a:pt x="90152" y="0"/>
                </a:moveTo>
                <a:cubicBezTo>
                  <a:pt x="284408" y="8585"/>
                  <a:pt x="478664" y="17171"/>
                  <a:pt x="463639" y="25757"/>
                </a:cubicBezTo>
                <a:cubicBezTo>
                  <a:pt x="448614" y="34343"/>
                  <a:pt x="0" y="49369"/>
                  <a:pt x="0" y="51515"/>
                </a:cubicBezTo>
                <a:cubicBezTo>
                  <a:pt x="0" y="53661"/>
                  <a:pt x="463639" y="38636"/>
                  <a:pt x="463639" y="3863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2000232" y="1571612"/>
            <a:ext cx="478664" cy="53661"/>
          </a:xfrm>
          <a:custGeom>
            <a:avLst/>
            <a:gdLst>
              <a:gd name="connsiteX0" fmla="*/ 90152 w 478664"/>
              <a:gd name="connsiteY0" fmla="*/ 0 h 53661"/>
              <a:gd name="connsiteX1" fmla="*/ 463639 w 478664"/>
              <a:gd name="connsiteY1" fmla="*/ 25757 h 53661"/>
              <a:gd name="connsiteX2" fmla="*/ 0 w 478664"/>
              <a:gd name="connsiteY2" fmla="*/ 51515 h 53661"/>
              <a:gd name="connsiteX3" fmla="*/ 463639 w 478664"/>
              <a:gd name="connsiteY3" fmla="*/ 38636 h 5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4" h="53661">
                <a:moveTo>
                  <a:pt x="90152" y="0"/>
                </a:moveTo>
                <a:cubicBezTo>
                  <a:pt x="284408" y="8585"/>
                  <a:pt x="478664" y="17171"/>
                  <a:pt x="463639" y="25757"/>
                </a:cubicBezTo>
                <a:cubicBezTo>
                  <a:pt x="448614" y="34343"/>
                  <a:pt x="0" y="49369"/>
                  <a:pt x="0" y="51515"/>
                </a:cubicBezTo>
                <a:cubicBezTo>
                  <a:pt x="0" y="53661"/>
                  <a:pt x="463639" y="38636"/>
                  <a:pt x="463639" y="3863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1857356" y="3000372"/>
            <a:ext cx="478664" cy="53661"/>
          </a:xfrm>
          <a:custGeom>
            <a:avLst/>
            <a:gdLst>
              <a:gd name="connsiteX0" fmla="*/ 90152 w 478664"/>
              <a:gd name="connsiteY0" fmla="*/ 0 h 53661"/>
              <a:gd name="connsiteX1" fmla="*/ 463639 w 478664"/>
              <a:gd name="connsiteY1" fmla="*/ 25757 h 53661"/>
              <a:gd name="connsiteX2" fmla="*/ 0 w 478664"/>
              <a:gd name="connsiteY2" fmla="*/ 51515 h 53661"/>
              <a:gd name="connsiteX3" fmla="*/ 463639 w 478664"/>
              <a:gd name="connsiteY3" fmla="*/ 38636 h 5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4" h="53661">
                <a:moveTo>
                  <a:pt x="90152" y="0"/>
                </a:moveTo>
                <a:cubicBezTo>
                  <a:pt x="284408" y="8585"/>
                  <a:pt x="478664" y="17171"/>
                  <a:pt x="463639" y="25757"/>
                </a:cubicBezTo>
                <a:cubicBezTo>
                  <a:pt x="448614" y="34343"/>
                  <a:pt x="0" y="49369"/>
                  <a:pt x="0" y="51515"/>
                </a:cubicBezTo>
                <a:cubicBezTo>
                  <a:pt x="0" y="53661"/>
                  <a:pt x="463639" y="38636"/>
                  <a:pt x="463639" y="3863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Freeform 7"/>
          <p:cNvSpPr/>
          <p:nvPr/>
        </p:nvSpPr>
        <p:spPr>
          <a:xfrm>
            <a:off x="1857356" y="3786190"/>
            <a:ext cx="478664" cy="53661"/>
          </a:xfrm>
          <a:custGeom>
            <a:avLst/>
            <a:gdLst>
              <a:gd name="connsiteX0" fmla="*/ 90152 w 478664"/>
              <a:gd name="connsiteY0" fmla="*/ 0 h 53661"/>
              <a:gd name="connsiteX1" fmla="*/ 463639 w 478664"/>
              <a:gd name="connsiteY1" fmla="*/ 25757 h 53661"/>
              <a:gd name="connsiteX2" fmla="*/ 0 w 478664"/>
              <a:gd name="connsiteY2" fmla="*/ 51515 h 53661"/>
              <a:gd name="connsiteX3" fmla="*/ 463639 w 478664"/>
              <a:gd name="connsiteY3" fmla="*/ 38636 h 5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4" h="53661">
                <a:moveTo>
                  <a:pt x="90152" y="0"/>
                </a:moveTo>
                <a:cubicBezTo>
                  <a:pt x="284408" y="8585"/>
                  <a:pt x="478664" y="17171"/>
                  <a:pt x="463639" y="25757"/>
                </a:cubicBezTo>
                <a:cubicBezTo>
                  <a:pt x="448614" y="34343"/>
                  <a:pt x="0" y="49369"/>
                  <a:pt x="0" y="51515"/>
                </a:cubicBezTo>
                <a:cubicBezTo>
                  <a:pt x="0" y="53661"/>
                  <a:pt x="463639" y="38636"/>
                  <a:pt x="463639" y="3863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reeform 8"/>
          <p:cNvSpPr/>
          <p:nvPr/>
        </p:nvSpPr>
        <p:spPr>
          <a:xfrm>
            <a:off x="1857356" y="2285992"/>
            <a:ext cx="478664" cy="53661"/>
          </a:xfrm>
          <a:custGeom>
            <a:avLst/>
            <a:gdLst>
              <a:gd name="connsiteX0" fmla="*/ 90152 w 478664"/>
              <a:gd name="connsiteY0" fmla="*/ 0 h 53661"/>
              <a:gd name="connsiteX1" fmla="*/ 463639 w 478664"/>
              <a:gd name="connsiteY1" fmla="*/ 25757 h 53661"/>
              <a:gd name="connsiteX2" fmla="*/ 0 w 478664"/>
              <a:gd name="connsiteY2" fmla="*/ 51515 h 53661"/>
              <a:gd name="connsiteX3" fmla="*/ 463639 w 478664"/>
              <a:gd name="connsiteY3" fmla="*/ 38636 h 5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664" h="53661">
                <a:moveTo>
                  <a:pt x="90152" y="0"/>
                </a:moveTo>
                <a:cubicBezTo>
                  <a:pt x="284408" y="8585"/>
                  <a:pt x="478664" y="17171"/>
                  <a:pt x="463639" y="25757"/>
                </a:cubicBezTo>
                <a:cubicBezTo>
                  <a:pt x="448614" y="34343"/>
                  <a:pt x="0" y="49369"/>
                  <a:pt x="0" y="51515"/>
                </a:cubicBezTo>
                <a:cubicBezTo>
                  <a:pt x="0" y="53661"/>
                  <a:pt x="463639" y="38636"/>
                  <a:pt x="463639" y="3863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857620" y="785794"/>
            <a:ext cx="1428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66"/>
                </a:solidFill>
                <a:latin typeface="#ZF Heah" pitchFamily="2" charset="0"/>
                <a:cs typeface="#ZF Heah" pitchFamily="2" charset="0"/>
              </a:rPr>
              <a:t>มีอุปมาโวหาร ที่ใดบ้าง</a:t>
            </a:r>
            <a:endParaRPr lang="th-TH" b="1" dirty="0">
              <a:solidFill>
                <a:srgbClr val="FF0066"/>
              </a:solidFill>
              <a:latin typeface="#ZF Heah" pitchFamily="2" charset="0"/>
              <a:cs typeface="#ZF Heah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508975">
            <a:off x="5168727" y="366650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/>
          <p:cNvSpPr/>
          <p:nvPr/>
        </p:nvSpPr>
        <p:spPr>
          <a:xfrm rot="1508975">
            <a:off x="525257" y="1438220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ight Arrow 16"/>
          <p:cNvSpPr/>
          <p:nvPr/>
        </p:nvSpPr>
        <p:spPr>
          <a:xfrm rot="1508975">
            <a:off x="668133" y="2152600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ight Arrow 17"/>
          <p:cNvSpPr/>
          <p:nvPr/>
        </p:nvSpPr>
        <p:spPr>
          <a:xfrm rot="1508975">
            <a:off x="2525521" y="2509790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ight Arrow 18"/>
          <p:cNvSpPr/>
          <p:nvPr/>
        </p:nvSpPr>
        <p:spPr>
          <a:xfrm rot="1508975">
            <a:off x="5025852" y="3295607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ounded Rectangle 19"/>
          <p:cNvSpPr/>
          <p:nvPr/>
        </p:nvSpPr>
        <p:spPr>
          <a:xfrm>
            <a:off x="428596" y="5857892"/>
            <a:ext cx="828680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อุปมาโวหาร </a:t>
            </a:r>
            <a:r>
              <a:rPr lang="th-TH" dirty="0" smtClean="0"/>
              <a:t>คือ การเปรียบเทียบ ด้วยคำที่แปลว่าเหมือน </a:t>
            </a:r>
            <a:r>
              <a:rPr lang="th-TH" i="1" dirty="0" smtClean="0"/>
              <a:t>(เหมือน  ดุจ ประดุจ ดั่ง ดุจดั่ง  ประดั่ง เพียง  ราว  ราวกับ  เสมือน  เท่า  คล้าย)</a:t>
            </a:r>
            <a:endParaRPr lang="th-TH" i="1" dirty="0"/>
          </a:p>
        </p:txBody>
      </p:sp>
      <p:sp>
        <p:nvSpPr>
          <p:cNvPr id="21" name="Right Arrow 20"/>
          <p:cNvSpPr/>
          <p:nvPr/>
        </p:nvSpPr>
        <p:spPr>
          <a:xfrm rot="1508975">
            <a:off x="5740231" y="3724236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8882907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animBg="1"/>
      <p:bldP spid="16" grpId="0" animBg="1"/>
      <p:bldP spid="17" grpId="0" animBg="1"/>
      <p:bldP spid="18" grpId="0" animBg="1"/>
      <p:bldP spid="19" grpId="0" animBg="1"/>
      <p:bldP spid="20" grpId="0" build="p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6416</TotalTime>
  <Words>285</Words>
  <Application>Microsoft Office PowerPoint</Application>
  <PresentationFormat>On-screen Show (4:3)</PresentationFormat>
  <Paragraphs>55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Admin</cp:lastModifiedBy>
  <cp:revision>198</cp:revision>
  <dcterms:created xsi:type="dcterms:W3CDTF">2017-08-26T17:53:08Z</dcterms:created>
  <dcterms:modified xsi:type="dcterms:W3CDTF">2018-09-03T10:19:04Z</dcterms:modified>
</cp:coreProperties>
</file>