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356" r:id="rId2"/>
    <p:sldId id="358" r:id="rId3"/>
    <p:sldId id="367" r:id="rId4"/>
    <p:sldId id="368" r:id="rId5"/>
    <p:sldId id="369" r:id="rId6"/>
    <p:sldId id="371" r:id="rId7"/>
    <p:sldId id="370" r:id="rId8"/>
    <p:sldId id="359" r:id="rId9"/>
    <p:sldId id="360" r:id="rId10"/>
    <p:sldId id="361" r:id="rId11"/>
    <p:sldId id="383" r:id="rId12"/>
    <p:sldId id="384" r:id="rId13"/>
    <p:sldId id="362" r:id="rId14"/>
    <p:sldId id="385" r:id="rId15"/>
    <p:sldId id="386" r:id="rId16"/>
    <p:sldId id="387" r:id="rId17"/>
    <p:sldId id="388" r:id="rId18"/>
    <p:sldId id="363" r:id="rId19"/>
    <p:sldId id="364" r:id="rId20"/>
    <p:sldId id="389" r:id="rId21"/>
    <p:sldId id="390" r:id="rId22"/>
    <p:sldId id="391" r:id="rId23"/>
    <p:sldId id="392" r:id="rId24"/>
    <p:sldId id="393" r:id="rId25"/>
    <p:sldId id="394" r:id="rId26"/>
    <p:sldId id="366" r:id="rId27"/>
    <p:sldId id="395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(ส่วนที่ไม่มีชื่อ)" id="{BA0D679D-82A7-4477-BB0A-FBBF15098BB6}">
          <p14:sldIdLst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7"/>
            <p14:sldId id="265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8029"/>
    <a:srgbClr val="CC3300"/>
    <a:srgbClr val="009900"/>
    <a:srgbClr val="00CCFF"/>
    <a:srgbClr val="FF7415"/>
    <a:srgbClr val="000099"/>
    <a:srgbClr val="A50021"/>
    <a:srgbClr val="FFCC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7" autoAdjust="0"/>
    <p:restoredTop sz="91812" autoAdjust="0"/>
  </p:normalViewPr>
  <p:slideViewPr>
    <p:cSldViewPr>
      <p:cViewPr>
        <p:scale>
          <a:sx n="71" d="100"/>
          <a:sy n="71" d="100"/>
        </p:scale>
        <p:origin x="-52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237C-D12A-48B4-8EEA-EF40B22129F1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927B-A553-40EE-A252-75590EB27D4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3869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7AD993-5EAF-4CAA-89A0-9FA403E1F1A2}" type="datetimeFigureOut">
              <a:rPr lang="th-TH" smtClean="0"/>
              <a:pPr/>
              <a:t>17/08/61</a:t>
            </a:fld>
            <a:endParaRPr lang="th-TH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à¸à¸¥à¸à¸²à¸£à¸à¹à¸à¸«à¸²à¸£à¸¹à¸à¸ à¸²à¸à¸ªà¸³à¸«à¸£à¸±à¸ à¸à¸²à¸£à¹à¸à¸¹à¸à¹à¸à¸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1214414" y="357166"/>
            <a:ext cx="6500858" cy="2286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48_iDinya-4" pitchFamily="34" charset="2"/>
                <a:cs typeface="2548_iDinya-4" pitchFamily="34" charset="2"/>
              </a:rPr>
              <a:t>มัทนะพาธา</a:t>
            </a:r>
            <a:endParaRPr lang="th-TH" sz="48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548_iDinya-4" pitchFamily="34" charset="2"/>
              <a:cs typeface="2548_iDinya-4" pitchFamily="34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3500438"/>
            <a:ext cx="742955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5_ZZ Death Note 1.0" pitchFamily="2" charset="0"/>
                <a:cs typeface="05_ZZ Death Note 1.0" pitchFamily="2" charset="0"/>
              </a:rPr>
              <a:t>พระราชนิพนธ์ของพระบาทสมเด็จพระมงกุฏเกล้าเจ้าอยู่หัว</a:t>
            </a:r>
            <a:endParaRPr lang="th-TH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5_ZZ Death Note 1.0" pitchFamily="2" charset="0"/>
              <a:cs typeface="05_ZZ Death Note 1.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2561-08-10 มัทนะ๘๐\มัทนะ๘๐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2561-08-10 มัทนะ๘๐\มัทนะ๘๐ 001.jpg"/>
          <p:cNvPicPr>
            <a:picLocks noChangeAspect="1" noChangeArrowheads="1"/>
          </p:cNvPicPr>
          <p:nvPr/>
        </p:nvPicPr>
        <p:blipFill>
          <a:blip r:embed="rId2"/>
          <a:srcRect b="4687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72364" y="428604"/>
            <a:ext cx="15716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มัทนาถูกสะกดด้วยมนตรา</a:t>
            </a:r>
          </a:p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คำตอบของเธอจึงยียวนกวนบาทา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121442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C00000"/>
                </a:solidFill>
                <a:latin typeface="#ZF Heah" pitchFamily="2" charset="0"/>
                <a:cs typeface="#ZF Heah" pitchFamily="2" charset="0"/>
              </a:rPr>
              <a:t>รักหรือไม่รักบอกหน่อยสิ</a:t>
            </a:r>
            <a:endParaRPr lang="th-TH" sz="2000" dirty="0">
              <a:solidFill>
                <a:srgbClr val="C0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164305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009900"/>
                </a:solidFill>
                <a:latin typeface="#ZF Heah" pitchFamily="2" charset="0"/>
                <a:cs typeface="#ZF Heah" pitchFamily="2" charset="0"/>
              </a:rPr>
              <a:t>ท่านอยากให้รักแบบไหนล่ะ</a:t>
            </a:r>
            <a:endParaRPr lang="th-TH" sz="1800" dirty="0">
              <a:solidFill>
                <a:srgbClr val="0099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328612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009900"/>
                </a:solidFill>
                <a:latin typeface="#ZF Heah" pitchFamily="2" charset="0"/>
                <a:cs typeface="#ZF Heah" pitchFamily="2" charset="0"/>
              </a:rPr>
              <a:t>กอดแล้วความระทดจะหายไหม</a:t>
            </a:r>
            <a:endParaRPr lang="th-TH" sz="1800" dirty="0">
              <a:solidFill>
                <a:srgbClr val="0099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285749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rgbClr val="C00000"/>
                </a:solidFill>
                <a:latin typeface="#ZF Heah" pitchFamily="2" charset="0"/>
                <a:cs typeface="#ZF Heah" pitchFamily="2" charset="0"/>
              </a:rPr>
              <a:t>รู้สึกระทดเพราะมิได้กอด</a:t>
            </a:r>
            <a:endParaRPr lang="th-TH" sz="1800" dirty="0">
              <a:solidFill>
                <a:srgbClr val="C0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3857628"/>
            <a:ext cx="1714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ร.๖ ทรงพระปรีชาสามารถในการใช้คำอย่างไร ช่วยกันคิด</a:t>
            </a:r>
            <a:endParaRPr lang="th-TH" dirty="0">
              <a:solidFill>
                <a:srgbClr val="7030A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981265" y="3444688"/>
            <a:ext cx="2077570" cy="2698377"/>
          </a:xfrm>
          <a:custGeom>
            <a:avLst/>
            <a:gdLst>
              <a:gd name="connsiteX0" fmla="*/ 1987923 w 2077570"/>
              <a:gd name="connsiteY0" fmla="*/ 2041712 h 2698377"/>
              <a:gd name="connsiteX1" fmla="*/ 1584511 w 2077570"/>
              <a:gd name="connsiteY1" fmla="*/ 2566147 h 2698377"/>
              <a:gd name="connsiteX2" fmla="*/ 858370 w 2077570"/>
              <a:gd name="connsiteY2" fmla="*/ 2619936 h 2698377"/>
              <a:gd name="connsiteX3" fmla="*/ 132229 w 2077570"/>
              <a:gd name="connsiteY3" fmla="*/ 2095500 h 2698377"/>
              <a:gd name="connsiteX4" fmla="*/ 239806 w 2077570"/>
              <a:gd name="connsiteY4" fmla="*/ 320488 h 2698377"/>
              <a:gd name="connsiteX5" fmla="*/ 1571064 w 2077570"/>
              <a:gd name="connsiteY5" fmla="*/ 172571 h 2698377"/>
              <a:gd name="connsiteX6" fmla="*/ 2014817 w 2077570"/>
              <a:gd name="connsiteY6" fmla="*/ 723900 h 2698377"/>
              <a:gd name="connsiteX7" fmla="*/ 1947582 w 2077570"/>
              <a:gd name="connsiteY7" fmla="*/ 1934136 h 2698377"/>
              <a:gd name="connsiteX8" fmla="*/ 1813111 w 2077570"/>
              <a:gd name="connsiteY8" fmla="*/ 2162736 h 2698377"/>
              <a:gd name="connsiteX9" fmla="*/ 1813111 w 2077570"/>
              <a:gd name="connsiteY9" fmla="*/ 2162736 h 269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7570" h="2698377">
                <a:moveTo>
                  <a:pt x="1987923" y="2041712"/>
                </a:moveTo>
                <a:cubicBezTo>
                  <a:pt x="1880346" y="2255744"/>
                  <a:pt x="1772770" y="2469776"/>
                  <a:pt x="1584511" y="2566147"/>
                </a:cubicBezTo>
                <a:cubicBezTo>
                  <a:pt x="1396252" y="2662518"/>
                  <a:pt x="1100417" y="2698377"/>
                  <a:pt x="858370" y="2619936"/>
                </a:cubicBezTo>
                <a:cubicBezTo>
                  <a:pt x="616323" y="2541495"/>
                  <a:pt x="235323" y="2478741"/>
                  <a:pt x="132229" y="2095500"/>
                </a:cubicBezTo>
                <a:cubicBezTo>
                  <a:pt x="29135" y="1712259"/>
                  <a:pt x="0" y="640976"/>
                  <a:pt x="239806" y="320488"/>
                </a:cubicBezTo>
                <a:cubicBezTo>
                  <a:pt x="479612" y="0"/>
                  <a:pt x="1275229" y="105336"/>
                  <a:pt x="1571064" y="172571"/>
                </a:cubicBezTo>
                <a:cubicBezTo>
                  <a:pt x="1866899" y="239806"/>
                  <a:pt x="1952064" y="430306"/>
                  <a:pt x="2014817" y="723900"/>
                </a:cubicBezTo>
                <a:cubicBezTo>
                  <a:pt x="2077570" y="1017494"/>
                  <a:pt x="1981200" y="1694330"/>
                  <a:pt x="1947582" y="1934136"/>
                </a:cubicBezTo>
                <a:cubicBezTo>
                  <a:pt x="1913964" y="2173942"/>
                  <a:pt x="1813111" y="2162736"/>
                  <a:pt x="1813111" y="2162736"/>
                </a:cubicBezTo>
                <a:lnTo>
                  <a:pt x="1813111" y="2162736"/>
                </a:lnTo>
              </a:path>
            </a:pathLst>
          </a:custGeom>
          <a:ln>
            <a:solidFill>
              <a:srgbClr val="FF8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2561-08-10 มัทนะ๘๐\มัทนะ๘๐ 001.jpg"/>
          <p:cNvPicPr>
            <a:picLocks noChangeAspect="1" noChangeArrowheads="1"/>
          </p:cNvPicPr>
          <p:nvPr/>
        </p:nvPicPr>
        <p:blipFill>
          <a:blip r:embed="rId2"/>
          <a:srcRect t="45833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29454" y="714356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มัทนาตอบโต้ได้อย่างเฉียบแหลม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64291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7030A0"/>
                </a:solidFill>
                <a:latin typeface="_Layiji MaHaNiYom V 1.2" pitchFamily="2" charset="0"/>
                <a:cs typeface="_Layiji MaHaNiYom V 1.2" pitchFamily="2" charset="0"/>
              </a:rPr>
              <a:t>คำพูดของมัทนาแสดงความเป็นตัวตนอย่างไร </a:t>
            </a:r>
            <a:r>
              <a:rPr lang="en-US" sz="3200" dirty="0" smtClean="0">
                <a:solidFill>
                  <a:srgbClr val="FF0000"/>
                </a:solidFill>
                <a:latin typeface="_Layiji MaHaNiYom V 1.2" pitchFamily="2" charset="0"/>
                <a:cs typeface="_Layiji MaHaNiYom V 1.2" pitchFamily="2" charset="0"/>
              </a:rPr>
              <a:t>?</a:t>
            </a:r>
            <a:endParaRPr lang="th-TH" sz="3200" dirty="0">
              <a:solidFill>
                <a:srgbClr val="7030A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58906" y="1546412"/>
            <a:ext cx="7593106" cy="562535"/>
          </a:xfrm>
          <a:custGeom>
            <a:avLst/>
            <a:gdLst>
              <a:gd name="connsiteX0" fmla="*/ 766482 w 7593106"/>
              <a:gd name="connsiteY0" fmla="*/ 94129 h 562535"/>
              <a:gd name="connsiteX1" fmla="*/ 6656294 w 7593106"/>
              <a:gd name="connsiteY1" fmla="*/ 67235 h 562535"/>
              <a:gd name="connsiteX2" fmla="*/ 6387353 w 7593106"/>
              <a:gd name="connsiteY2" fmla="*/ 497541 h 562535"/>
              <a:gd name="connsiteX3" fmla="*/ 900953 w 7593106"/>
              <a:gd name="connsiteY3" fmla="*/ 457200 h 562535"/>
              <a:gd name="connsiteX4" fmla="*/ 981635 w 7593106"/>
              <a:gd name="connsiteY4" fmla="*/ 0 h 562535"/>
              <a:gd name="connsiteX5" fmla="*/ 981635 w 7593106"/>
              <a:gd name="connsiteY5" fmla="*/ 0 h 5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3106" h="562535">
                <a:moveTo>
                  <a:pt x="766482" y="94129"/>
                </a:moveTo>
                <a:cubicBezTo>
                  <a:pt x="3242982" y="47064"/>
                  <a:pt x="5719482" y="0"/>
                  <a:pt x="6656294" y="67235"/>
                </a:cubicBezTo>
                <a:cubicBezTo>
                  <a:pt x="7593106" y="134470"/>
                  <a:pt x="7346576" y="432547"/>
                  <a:pt x="6387353" y="497541"/>
                </a:cubicBezTo>
                <a:cubicBezTo>
                  <a:pt x="5428130" y="562535"/>
                  <a:pt x="1801906" y="540124"/>
                  <a:pt x="900953" y="457200"/>
                </a:cubicBezTo>
                <a:cubicBezTo>
                  <a:pt x="0" y="374277"/>
                  <a:pt x="981635" y="0"/>
                  <a:pt x="981635" y="0"/>
                </a:cubicBezTo>
                <a:lnTo>
                  <a:pt x="981635" y="0"/>
                </a:lnTo>
              </a:path>
            </a:pathLst>
          </a:custGeom>
          <a:ln>
            <a:solidFill>
              <a:srgbClr val="FF8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593912" y="2353236"/>
            <a:ext cx="7597588" cy="515469"/>
          </a:xfrm>
          <a:custGeom>
            <a:avLst/>
            <a:gdLst>
              <a:gd name="connsiteX0" fmla="*/ 1396253 w 7597588"/>
              <a:gd name="connsiteY0" fmla="*/ 457199 h 515469"/>
              <a:gd name="connsiteX1" fmla="*/ 791135 w 7597588"/>
              <a:gd name="connsiteY1" fmla="*/ 376517 h 515469"/>
              <a:gd name="connsiteX2" fmla="*/ 992841 w 7597588"/>
              <a:gd name="connsiteY2" fmla="*/ 53788 h 515469"/>
              <a:gd name="connsiteX3" fmla="*/ 6748182 w 7597588"/>
              <a:gd name="connsiteY3" fmla="*/ 67235 h 515469"/>
              <a:gd name="connsiteX4" fmla="*/ 6089276 w 7597588"/>
              <a:gd name="connsiteY4" fmla="*/ 457199 h 515469"/>
              <a:gd name="connsiteX5" fmla="*/ 1571064 w 7597588"/>
              <a:gd name="connsiteY5" fmla="*/ 416858 h 51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97588" h="515469">
                <a:moveTo>
                  <a:pt x="1396253" y="457199"/>
                </a:moveTo>
                <a:cubicBezTo>
                  <a:pt x="1127311" y="450475"/>
                  <a:pt x="858370" y="443752"/>
                  <a:pt x="791135" y="376517"/>
                </a:cubicBezTo>
                <a:cubicBezTo>
                  <a:pt x="723900" y="309282"/>
                  <a:pt x="0" y="105335"/>
                  <a:pt x="992841" y="53788"/>
                </a:cubicBezTo>
                <a:cubicBezTo>
                  <a:pt x="1985682" y="2241"/>
                  <a:pt x="5898776" y="0"/>
                  <a:pt x="6748182" y="67235"/>
                </a:cubicBezTo>
                <a:cubicBezTo>
                  <a:pt x="7597588" y="134470"/>
                  <a:pt x="6952129" y="398929"/>
                  <a:pt x="6089276" y="457199"/>
                </a:cubicBezTo>
                <a:cubicBezTo>
                  <a:pt x="5226423" y="515469"/>
                  <a:pt x="3398743" y="466163"/>
                  <a:pt x="1571064" y="416858"/>
                </a:cubicBezTo>
              </a:path>
            </a:pathLst>
          </a:custGeom>
          <a:ln>
            <a:solidFill>
              <a:srgbClr val="FF8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561-08-10 มัทนะ๘๑\มัทนะ๘๑ 001.jpg"/>
          <p:cNvPicPr>
            <a:picLocks noChangeAspect="1" noChangeArrowheads="1"/>
          </p:cNvPicPr>
          <p:nvPr/>
        </p:nvPicPr>
        <p:blipFill>
          <a:blip r:embed="rId2"/>
          <a:srcRect r="21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561-08-10 มัทนะ๘๑\มัทนะ๘๑ 001.jpg"/>
          <p:cNvPicPr>
            <a:picLocks noChangeAspect="1" noChangeArrowheads="1"/>
          </p:cNvPicPr>
          <p:nvPr/>
        </p:nvPicPr>
        <p:blipFill>
          <a:blip r:embed="rId2"/>
          <a:srcRect r="21287" b="4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-1055594" y="697006"/>
            <a:ext cx="9540688" cy="1001806"/>
          </a:xfrm>
          <a:custGeom>
            <a:avLst/>
            <a:gdLst>
              <a:gd name="connsiteX0" fmla="*/ 5251076 w 9540688"/>
              <a:gd name="connsiteY0" fmla="*/ 499782 h 1001806"/>
              <a:gd name="connsiteX1" fmla="*/ 5466229 w 9540688"/>
              <a:gd name="connsiteY1" fmla="*/ 150159 h 1001806"/>
              <a:gd name="connsiteX2" fmla="*/ 7577418 w 9540688"/>
              <a:gd name="connsiteY2" fmla="*/ 96370 h 1001806"/>
              <a:gd name="connsiteX3" fmla="*/ 8962465 w 9540688"/>
              <a:gd name="connsiteY3" fmla="*/ 728382 h 1001806"/>
              <a:gd name="connsiteX4" fmla="*/ 8236323 w 9540688"/>
              <a:gd name="connsiteY4" fmla="*/ 930088 h 1001806"/>
              <a:gd name="connsiteX5" fmla="*/ 1136276 w 9540688"/>
              <a:gd name="connsiteY5" fmla="*/ 930088 h 1001806"/>
              <a:gd name="connsiteX6" fmla="*/ 1418665 w 9540688"/>
              <a:gd name="connsiteY6" fmla="*/ 499782 h 1001806"/>
              <a:gd name="connsiteX7" fmla="*/ 5681382 w 9540688"/>
              <a:gd name="connsiteY7" fmla="*/ 553570 h 100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0688" h="1001806">
                <a:moveTo>
                  <a:pt x="5251076" y="499782"/>
                </a:moveTo>
                <a:cubicBezTo>
                  <a:pt x="5164790" y="358588"/>
                  <a:pt x="5078505" y="217394"/>
                  <a:pt x="5466229" y="150159"/>
                </a:cubicBezTo>
                <a:cubicBezTo>
                  <a:pt x="5853953" y="82924"/>
                  <a:pt x="6994712" y="0"/>
                  <a:pt x="7577418" y="96370"/>
                </a:cubicBezTo>
                <a:cubicBezTo>
                  <a:pt x="8160124" y="192740"/>
                  <a:pt x="8852648" y="589429"/>
                  <a:pt x="8962465" y="728382"/>
                </a:cubicBezTo>
                <a:cubicBezTo>
                  <a:pt x="9072282" y="867335"/>
                  <a:pt x="9540688" y="896470"/>
                  <a:pt x="8236323" y="930088"/>
                </a:cubicBezTo>
                <a:cubicBezTo>
                  <a:pt x="6931958" y="963706"/>
                  <a:pt x="2272552" y="1001806"/>
                  <a:pt x="1136276" y="930088"/>
                </a:cubicBezTo>
                <a:cubicBezTo>
                  <a:pt x="0" y="858370"/>
                  <a:pt x="661147" y="562535"/>
                  <a:pt x="1418665" y="499782"/>
                </a:cubicBezTo>
                <a:cubicBezTo>
                  <a:pt x="2176183" y="437029"/>
                  <a:pt x="3928782" y="495299"/>
                  <a:pt x="5681382" y="553570"/>
                </a:cubicBezTo>
              </a:path>
            </a:pathLst>
          </a:custGeom>
          <a:ln>
            <a:solidFill>
              <a:srgbClr val="FF8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Freeform 3"/>
          <p:cNvSpPr/>
          <p:nvPr/>
        </p:nvSpPr>
        <p:spPr>
          <a:xfrm>
            <a:off x="376518" y="3274359"/>
            <a:ext cx="6663017" cy="477370"/>
          </a:xfrm>
          <a:custGeom>
            <a:avLst/>
            <a:gdLst>
              <a:gd name="connsiteX0" fmla="*/ 0 w 6663017"/>
              <a:gd name="connsiteY0" fmla="*/ 477370 h 477370"/>
              <a:gd name="connsiteX1" fmla="*/ 5768788 w 6663017"/>
              <a:gd name="connsiteY1" fmla="*/ 463923 h 477370"/>
              <a:gd name="connsiteX2" fmla="*/ 5365376 w 6663017"/>
              <a:gd name="connsiteY2" fmla="*/ 60512 h 477370"/>
              <a:gd name="connsiteX3" fmla="*/ 3966882 w 6663017"/>
              <a:gd name="connsiteY3" fmla="*/ 100853 h 477370"/>
              <a:gd name="connsiteX4" fmla="*/ 4195482 w 6663017"/>
              <a:gd name="connsiteY4" fmla="*/ 450476 h 47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3017" h="477370">
                <a:moveTo>
                  <a:pt x="0" y="477370"/>
                </a:moveTo>
                <a:lnTo>
                  <a:pt x="5768788" y="463923"/>
                </a:lnTo>
                <a:cubicBezTo>
                  <a:pt x="6663017" y="394447"/>
                  <a:pt x="5665694" y="121024"/>
                  <a:pt x="5365376" y="60512"/>
                </a:cubicBezTo>
                <a:cubicBezTo>
                  <a:pt x="5065058" y="0"/>
                  <a:pt x="4161864" y="35859"/>
                  <a:pt x="3966882" y="100853"/>
                </a:cubicBezTo>
                <a:cubicBezTo>
                  <a:pt x="3771900" y="165847"/>
                  <a:pt x="3983691" y="308161"/>
                  <a:pt x="4195482" y="4504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561-08-10 มัทนะ๘๑\มัทนะ๘๑ 001.jpg"/>
          <p:cNvPicPr>
            <a:picLocks noChangeAspect="1" noChangeArrowheads="1"/>
          </p:cNvPicPr>
          <p:nvPr/>
        </p:nvPicPr>
        <p:blipFill>
          <a:blip r:embed="rId2"/>
          <a:srcRect t="48958" r="21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642918"/>
            <a:ext cx="178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มายาวิน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เล่นของ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แล้วเอาของออก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561-08-10 มัทนะ๘๒\มัทนะ๘๒ 001.jpg"/>
          <p:cNvPicPr>
            <a:picLocks noChangeAspect="1" noChangeArrowheads="1"/>
          </p:cNvPicPr>
          <p:nvPr/>
        </p:nvPicPr>
        <p:blipFill>
          <a:blip r:embed="rId2"/>
          <a:srcRect l="7616" t="9633" r="26965" b="4418"/>
          <a:stretch>
            <a:fillRect/>
          </a:stretch>
        </p:blipFill>
        <p:spPr bwMode="auto">
          <a:xfrm>
            <a:off x="0" y="0"/>
            <a:ext cx="8715404" cy="7000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561-08-10 มัทนะ๘๒\มัทนะ๘๒ 001.jpg"/>
          <p:cNvPicPr>
            <a:picLocks noChangeAspect="1" noChangeArrowheads="1"/>
          </p:cNvPicPr>
          <p:nvPr/>
        </p:nvPicPr>
        <p:blipFill>
          <a:blip r:embed="rId2"/>
          <a:srcRect l="7616" t="9633" r="26965" b="47393"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141194" y="786653"/>
            <a:ext cx="8933330" cy="3736041"/>
          </a:xfrm>
          <a:custGeom>
            <a:avLst/>
            <a:gdLst>
              <a:gd name="connsiteX0" fmla="*/ 1324535 w 8933330"/>
              <a:gd name="connsiteY0" fmla="*/ 826994 h 3736041"/>
              <a:gd name="connsiteX1" fmla="*/ 2185147 w 8933330"/>
              <a:gd name="connsiteY1" fmla="*/ 558053 h 3736041"/>
              <a:gd name="connsiteX2" fmla="*/ 7698441 w 8933330"/>
              <a:gd name="connsiteY2" fmla="*/ 450476 h 3736041"/>
              <a:gd name="connsiteX3" fmla="*/ 7832912 w 8933330"/>
              <a:gd name="connsiteY3" fmla="*/ 3260912 h 3736041"/>
              <a:gd name="connsiteX4" fmla="*/ 1095935 w 8933330"/>
              <a:gd name="connsiteY4" fmla="*/ 3301253 h 3736041"/>
              <a:gd name="connsiteX5" fmla="*/ 1257300 w 8933330"/>
              <a:gd name="connsiteY5" fmla="*/ 921123 h 373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330" h="3736041">
                <a:moveTo>
                  <a:pt x="1324535" y="826994"/>
                </a:moveTo>
                <a:cubicBezTo>
                  <a:pt x="1223682" y="723900"/>
                  <a:pt x="1122829" y="620806"/>
                  <a:pt x="2185147" y="558053"/>
                </a:cubicBezTo>
                <a:cubicBezTo>
                  <a:pt x="3247465" y="495300"/>
                  <a:pt x="6757147" y="0"/>
                  <a:pt x="7698441" y="450476"/>
                </a:cubicBezTo>
                <a:cubicBezTo>
                  <a:pt x="8639735" y="900952"/>
                  <a:pt x="8933330" y="2785783"/>
                  <a:pt x="7832912" y="3260912"/>
                </a:cubicBezTo>
                <a:cubicBezTo>
                  <a:pt x="6732494" y="3736041"/>
                  <a:pt x="2191870" y="3691218"/>
                  <a:pt x="1095935" y="3301253"/>
                </a:cubicBezTo>
                <a:cubicBezTo>
                  <a:pt x="0" y="2911288"/>
                  <a:pt x="628650" y="1916205"/>
                  <a:pt x="1257300" y="9211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14282" y="2071678"/>
            <a:ext cx="1357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ลักษณะของคนถูกของ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561-08-10 มัทนะ๘๒\มัทนะ๘๒ 001.jpg"/>
          <p:cNvPicPr>
            <a:picLocks noChangeAspect="1" noChangeArrowheads="1"/>
          </p:cNvPicPr>
          <p:nvPr/>
        </p:nvPicPr>
        <p:blipFill>
          <a:blip r:embed="rId2"/>
          <a:srcRect l="7616" t="49976" r="26965" b="4418"/>
          <a:stretch>
            <a:fillRect/>
          </a:stretch>
        </p:blipFill>
        <p:spPr bwMode="auto">
          <a:xfrm>
            <a:off x="0" y="-214338"/>
            <a:ext cx="8715404" cy="72152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57148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7030A0"/>
                </a:solidFill>
                <a:latin typeface="#ZF Heah" pitchFamily="2" charset="0"/>
                <a:cs typeface="#ZF Heah" pitchFamily="2" charset="0"/>
              </a:rPr>
              <a:t>จีบสาว</a:t>
            </a:r>
          </a:p>
          <a:p>
            <a:r>
              <a:rPr lang="th-TH" sz="2400" dirty="0" smtClean="0">
                <a:solidFill>
                  <a:srgbClr val="7030A0"/>
                </a:solidFill>
                <a:latin typeface="#ZF Heah" pitchFamily="2" charset="0"/>
                <a:cs typeface="#ZF Heah" pitchFamily="2" charset="0"/>
              </a:rPr>
              <a:t>คุณชอบข้อความใด</a:t>
            </a:r>
            <a:endParaRPr lang="th-TH" sz="2400" dirty="0">
              <a:solidFill>
                <a:srgbClr val="7030A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3582" y="1447800"/>
            <a:ext cx="8438029" cy="1052506"/>
          </a:xfrm>
          <a:custGeom>
            <a:avLst/>
            <a:gdLst>
              <a:gd name="connsiteX0" fmla="*/ 1176618 w 8438029"/>
              <a:gd name="connsiteY0" fmla="*/ 246529 h 614083"/>
              <a:gd name="connsiteX1" fmla="*/ 1311089 w 8438029"/>
              <a:gd name="connsiteY1" fmla="*/ 112059 h 614083"/>
              <a:gd name="connsiteX2" fmla="*/ 7442947 w 8438029"/>
              <a:gd name="connsiteY2" fmla="*/ 71718 h 614083"/>
              <a:gd name="connsiteX3" fmla="*/ 7281583 w 8438029"/>
              <a:gd name="connsiteY3" fmla="*/ 542365 h 614083"/>
              <a:gd name="connsiteX4" fmla="*/ 961465 w 8438029"/>
              <a:gd name="connsiteY4" fmla="*/ 502024 h 614083"/>
              <a:gd name="connsiteX5" fmla="*/ 1512794 w 8438029"/>
              <a:gd name="connsiteY5" fmla="*/ 31376 h 6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8029" h="614083">
                <a:moveTo>
                  <a:pt x="1176618" y="246529"/>
                </a:moveTo>
                <a:cubicBezTo>
                  <a:pt x="721659" y="193861"/>
                  <a:pt x="266701" y="141194"/>
                  <a:pt x="1311089" y="112059"/>
                </a:cubicBezTo>
                <a:cubicBezTo>
                  <a:pt x="2355477" y="82924"/>
                  <a:pt x="6447865" y="0"/>
                  <a:pt x="7442947" y="71718"/>
                </a:cubicBezTo>
                <a:cubicBezTo>
                  <a:pt x="8438029" y="143436"/>
                  <a:pt x="8361830" y="470647"/>
                  <a:pt x="7281583" y="542365"/>
                </a:cubicBezTo>
                <a:cubicBezTo>
                  <a:pt x="6201336" y="614083"/>
                  <a:pt x="1922930" y="587189"/>
                  <a:pt x="961465" y="502024"/>
                </a:cubicBezTo>
                <a:cubicBezTo>
                  <a:pt x="0" y="416859"/>
                  <a:pt x="756397" y="224117"/>
                  <a:pt x="1512794" y="313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430306" y="2489947"/>
            <a:ext cx="8173570" cy="1021977"/>
          </a:xfrm>
          <a:custGeom>
            <a:avLst/>
            <a:gdLst>
              <a:gd name="connsiteX0" fmla="*/ 1425388 w 8173570"/>
              <a:gd name="connsiteY0" fmla="*/ 912159 h 1021977"/>
              <a:gd name="connsiteX1" fmla="*/ 847165 w 8173570"/>
              <a:gd name="connsiteY1" fmla="*/ 697006 h 1021977"/>
              <a:gd name="connsiteX2" fmla="*/ 1062318 w 8173570"/>
              <a:gd name="connsiteY2" fmla="*/ 105335 h 1021977"/>
              <a:gd name="connsiteX3" fmla="*/ 7221070 w 8173570"/>
              <a:gd name="connsiteY3" fmla="*/ 132229 h 1021977"/>
              <a:gd name="connsiteX4" fmla="*/ 6777318 w 8173570"/>
              <a:gd name="connsiteY4" fmla="*/ 898712 h 1021977"/>
              <a:gd name="connsiteX5" fmla="*/ 1586753 w 8173570"/>
              <a:gd name="connsiteY5" fmla="*/ 871818 h 10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3570" h="1021977">
                <a:moveTo>
                  <a:pt x="1425388" y="912159"/>
                </a:moveTo>
                <a:cubicBezTo>
                  <a:pt x="1166532" y="871818"/>
                  <a:pt x="907677" y="831477"/>
                  <a:pt x="847165" y="697006"/>
                </a:cubicBezTo>
                <a:cubicBezTo>
                  <a:pt x="786653" y="562535"/>
                  <a:pt x="0" y="199465"/>
                  <a:pt x="1062318" y="105335"/>
                </a:cubicBezTo>
                <a:cubicBezTo>
                  <a:pt x="2124636" y="11205"/>
                  <a:pt x="6268570" y="0"/>
                  <a:pt x="7221070" y="132229"/>
                </a:cubicBezTo>
                <a:cubicBezTo>
                  <a:pt x="8173570" y="264458"/>
                  <a:pt x="7716371" y="775447"/>
                  <a:pt x="6777318" y="898712"/>
                </a:cubicBezTo>
                <a:cubicBezTo>
                  <a:pt x="5838265" y="1021977"/>
                  <a:pt x="3712509" y="946897"/>
                  <a:pt x="1586753" y="871818"/>
                </a:cubicBezTo>
              </a:path>
            </a:pathLst>
          </a:custGeom>
          <a:ln>
            <a:solidFill>
              <a:srgbClr val="FF8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638735" y="3166782"/>
            <a:ext cx="7940488" cy="1228166"/>
          </a:xfrm>
          <a:custGeom>
            <a:avLst/>
            <a:gdLst>
              <a:gd name="connsiteX0" fmla="*/ 732865 w 7940488"/>
              <a:gd name="connsiteY0" fmla="*/ 463924 h 1228166"/>
              <a:gd name="connsiteX1" fmla="*/ 1203512 w 7940488"/>
              <a:gd name="connsiteY1" fmla="*/ 302559 h 1228166"/>
              <a:gd name="connsiteX2" fmla="*/ 6999194 w 7940488"/>
              <a:gd name="connsiteY2" fmla="*/ 127747 h 1228166"/>
              <a:gd name="connsiteX3" fmla="*/ 6851277 w 7940488"/>
              <a:gd name="connsiteY3" fmla="*/ 1069042 h 1228166"/>
              <a:gd name="connsiteX4" fmla="*/ 5493124 w 7940488"/>
              <a:gd name="connsiteY4" fmla="*/ 1082489 h 1228166"/>
              <a:gd name="connsiteX5" fmla="*/ 800100 w 7940488"/>
              <a:gd name="connsiteY5" fmla="*/ 1122830 h 1228166"/>
              <a:gd name="connsiteX6" fmla="*/ 692524 w 7940488"/>
              <a:gd name="connsiteY6" fmla="*/ 531159 h 122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0488" h="1228166">
                <a:moveTo>
                  <a:pt x="732865" y="463924"/>
                </a:moveTo>
                <a:cubicBezTo>
                  <a:pt x="445994" y="411256"/>
                  <a:pt x="159124" y="358588"/>
                  <a:pt x="1203512" y="302559"/>
                </a:cubicBezTo>
                <a:cubicBezTo>
                  <a:pt x="2247900" y="246530"/>
                  <a:pt x="6057900" y="0"/>
                  <a:pt x="6999194" y="127747"/>
                </a:cubicBezTo>
                <a:cubicBezTo>
                  <a:pt x="7940488" y="255494"/>
                  <a:pt x="7102289" y="909918"/>
                  <a:pt x="6851277" y="1069042"/>
                </a:cubicBezTo>
                <a:cubicBezTo>
                  <a:pt x="6600265" y="1228166"/>
                  <a:pt x="5493124" y="1082489"/>
                  <a:pt x="5493124" y="1082489"/>
                </a:cubicBezTo>
                <a:cubicBezTo>
                  <a:pt x="4484595" y="1091454"/>
                  <a:pt x="1600200" y="1214718"/>
                  <a:pt x="800100" y="1122830"/>
                </a:cubicBezTo>
                <a:cubicBezTo>
                  <a:pt x="0" y="1030942"/>
                  <a:pt x="346262" y="781050"/>
                  <a:pt x="692524" y="531159"/>
                </a:cubicBezTo>
              </a:path>
            </a:pathLst>
          </a:cu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2561-08-10 มัทนะ๘๓\มัทนะ๘๓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753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Pictures\2561-08-08 มัทนะ๗๒\มัทนะ๗๒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592935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2561-08-10 มัทนะ๘๓\มัทนะ๘๓ 001.jpg"/>
          <p:cNvPicPr>
            <a:picLocks noChangeAspect="1" noChangeArrowheads="1"/>
          </p:cNvPicPr>
          <p:nvPr/>
        </p:nvPicPr>
        <p:blipFill>
          <a:blip r:embed="rId2"/>
          <a:srcRect b="54167"/>
          <a:stretch>
            <a:fillRect/>
          </a:stretch>
        </p:blipFill>
        <p:spPr bwMode="auto">
          <a:xfrm>
            <a:off x="0" y="0"/>
            <a:ext cx="9287533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428604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ดูคำ</a:t>
            </a:r>
            <a:endParaRPr lang="th-TH" sz="4400" b="1" dirty="0">
              <a:solidFill>
                <a:srgbClr val="FF0066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515536" y="3711389"/>
            <a:ext cx="1216958" cy="609599"/>
          </a:xfrm>
          <a:custGeom>
            <a:avLst/>
            <a:gdLst>
              <a:gd name="connsiteX0" fmla="*/ 172570 w 1216958"/>
              <a:gd name="connsiteY0" fmla="*/ 228599 h 609599"/>
              <a:gd name="connsiteX1" fmla="*/ 212911 w 1216958"/>
              <a:gd name="connsiteY1" fmla="*/ 107576 h 609599"/>
              <a:gd name="connsiteX2" fmla="*/ 1207993 w 1216958"/>
              <a:gd name="connsiteY2" fmla="*/ 134470 h 609599"/>
              <a:gd name="connsiteX3" fmla="*/ 159123 w 1216958"/>
              <a:gd name="connsiteY3" fmla="*/ 67235 h 609599"/>
              <a:gd name="connsiteX4" fmla="*/ 253252 w 1216958"/>
              <a:gd name="connsiteY4" fmla="*/ 537882 h 609599"/>
              <a:gd name="connsiteX5" fmla="*/ 1006288 w 1216958"/>
              <a:gd name="connsiteY5" fmla="*/ 497540 h 60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958" h="609599">
                <a:moveTo>
                  <a:pt x="172570" y="228599"/>
                </a:moveTo>
                <a:cubicBezTo>
                  <a:pt x="106455" y="175931"/>
                  <a:pt x="40340" y="123264"/>
                  <a:pt x="212911" y="107576"/>
                </a:cubicBezTo>
                <a:cubicBezTo>
                  <a:pt x="385482" y="91888"/>
                  <a:pt x="1216958" y="141193"/>
                  <a:pt x="1207993" y="134470"/>
                </a:cubicBezTo>
                <a:cubicBezTo>
                  <a:pt x="1199028" y="127747"/>
                  <a:pt x="318247" y="0"/>
                  <a:pt x="159123" y="67235"/>
                </a:cubicBezTo>
                <a:cubicBezTo>
                  <a:pt x="0" y="134470"/>
                  <a:pt x="112058" y="466165"/>
                  <a:pt x="253252" y="537882"/>
                </a:cubicBezTo>
                <a:cubicBezTo>
                  <a:pt x="394446" y="609599"/>
                  <a:pt x="700367" y="553569"/>
                  <a:pt x="1006288" y="49754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1277471" y="4222376"/>
            <a:ext cx="741828" cy="513230"/>
          </a:xfrm>
          <a:custGeom>
            <a:avLst/>
            <a:gdLst>
              <a:gd name="connsiteX0" fmla="*/ 94129 w 741828"/>
              <a:gd name="connsiteY0" fmla="*/ 0 h 513230"/>
              <a:gd name="connsiteX1" fmla="*/ 658905 w 741828"/>
              <a:gd name="connsiteY1" fmla="*/ 80683 h 513230"/>
              <a:gd name="connsiteX2" fmla="*/ 591670 w 741828"/>
              <a:gd name="connsiteY2" fmla="*/ 443753 h 513230"/>
              <a:gd name="connsiteX3" fmla="*/ 0 w 741828"/>
              <a:gd name="connsiteY3" fmla="*/ 497542 h 51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828" h="513230">
                <a:moveTo>
                  <a:pt x="94129" y="0"/>
                </a:moveTo>
                <a:cubicBezTo>
                  <a:pt x="335055" y="3362"/>
                  <a:pt x="575982" y="6724"/>
                  <a:pt x="658905" y="80683"/>
                </a:cubicBezTo>
                <a:cubicBezTo>
                  <a:pt x="741828" y="154642"/>
                  <a:pt x="701488" y="374277"/>
                  <a:pt x="591670" y="443753"/>
                </a:cubicBezTo>
                <a:cubicBezTo>
                  <a:pt x="481853" y="513230"/>
                  <a:pt x="240926" y="505386"/>
                  <a:pt x="0" y="4975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4874559" y="71718"/>
            <a:ext cx="748553" cy="609600"/>
          </a:xfrm>
          <a:custGeom>
            <a:avLst/>
            <a:gdLst>
              <a:gd name="connsiteX0" fmla="*/ 531159 w 748553"/>
              <a:gd name="connsiteY0" fmla="*/ 116541 h 609600"/>
              <a:gd name="connsiteX1" fmla="*/ 60512 w 748553"/>
              <a:gd name="connsiteY1" fmla="*/ 156882 h 609600"/>
              <a:gd name="connsiteX2" fmla="*/ 168088 w 748553"/>
              <a:gd name="connsiteY2" fmla="*/ 533400 h 609600"/>
              <a:gd name="connsiteX3" fmla="*/ 665629 w 748553"/>
              <a:gd name="connsiteY3" fmla="*/ 533400 h 609600"/>
              <a:gd name="connsiteX4" fmla="*/ 665629 w 748553"/>
              <a:gd name="connsiteY4" fmla="*/ 76200 h 609600"/>
              <a:gd name="connsiteX5" fmla="*/ 437029 w 748553"/>
              <a:gd name="connsiteY5" fmla="*/ 762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553" h="609600">
                <a:moveTo>
                  <a:pt x="531159" y="116541"/>
                </a:moveTo>
                <a:cubicBezTo>
                  <a:pt x="326091" y="101973"/>
                  <a:pt x="121024" y="87406"/>
                  <a:pt x="60512" y="156882"/>
                </a:cubicBezTo>
                <a:cubicBezTo>
                  <a:pt x="0" y="226358"/>
                  <a:pt x="67235" y="470647"/>
                  <a:pt x="168088" y="533400"/>
                </a:cubicBezTo>
                <a:cubicBezTo>
                  <a:pt x="268941" y="596153"/>
                  <a:pt x="582706" y="609600"/>
                  <a:pt x="665629" y="533400"/>
                </a:cubicBezTo>
                <a:cubicBezTo>
                  <a:pt x="748553" y="457200"/>
                  <a:pt x="703729" y="152400"/>
                  <a:pt x="665629" y="76200"/>
                </a:cubicBezTo>
                <a:cubicBezTo>
                  <a:pt x="627529" y="0"/>
                  <a:pt x="532279" y="38100"/>
                  <a:pt x="437029" y="762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4928348" y="2662518"/>
            <a:ext cx="614081" cy="587188"/>
          </a:xfrm>
          <a:custGeom>
            <a:avLst/>
            <a:gdLst>
              <a:gd name="connsiteX0" fmla="*/ 504264 w 614081"/>
              <a:gd name="connsiteY0" fmla="*/ 94129 h 587188"/>
              <a:gd name="connsiteX1" fmla="*/ 154640 w 614081"/>
              <a:gd name="connsiteY1" fmla="*/ 80682 h 587188"/>
              <a:gd name="connsiteX2" fmla="*/ 6723 w 614081"/>
              <a:gd name="connsiteY2" fmla="*/ 295835 h 587188"/>
              <a:gd name="connsiteX3" fmla="*/ 194981 w 614081"/>
              <a:gd name="connsiteY3" fmla="*/ 551329 h 587188"/>
              <a:gd name="connsiteX4" fmla="*/ 504264 w 614081"/>
              <a:gd name="connsiteY4" fmla="*/ 510988 h 587188"/>
              <a:gd name="connsiteX5" fmla="*/ 584946 w 614081"/>
              <a:gd name="connsiteY5" fmla="*/ 349623 h 587188"/>
              <a:gd name="connsiteX6" fmla="*/ 584946 w 614081"/>
              <a:gd name="connsiteY6" fmla="*/ 94129 h 587188"/>
              <a:gd name="connsiteX7" fmla="*/ 410134 w 614081"/>
              <a:gd name="connsiteY7" fmla="*/ 0 h 58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081" h="587188">
                <a:moveTo>
                  <a:pt x="504264" y="94129"/>
                </a:moveTo>
                <a:cubicBezTo>
                  <a:pt x="370913" y="70596"/>
                  <a:pt x="237563" y="47064"/>
                  <a:pt x="154640" y="80682"/>
                </a:cubicBezTo>
                <a:cubicBezTo>
                  <a:pt x="71717" y="114300"/>
                  <a:pt x="0" y="217394"/>
                  <a:pt x="6723" y="295835"/>
                </a:cubicBezTo>
                <a:cubicBezTo>
                  <a:pt x="13446" y="374276"/>
                  <a:pt x="112058" y="515470"/>
                  <a:pt x="194981" y="551329"/>
                </a:cubicBezTo>
                <a:cubicBezTo>
                  <a:pt x="277904" y="587188"/>
                  <a:pt x="439270" y="544606"/>
                  <a:pt x="504264" y="510988"/>
                </a:cubicBezTo>
                <a:cubicBezTo>
                  <a:pt x="569258" y="477370"/>
                  <a:pt x="571499" y="419100"/>
                  <a:pt x="584946" y="349623"/>
                </a:cubicBezTo>
                <a:cubicBezTo>
                  <a:pt x="598393" y="280146"/>
                  <a:pt x="614081" y="152399"/>
                  <a:pt x="584946" y="94129"/>
                </a:cubicBezTo>
                <a:cubicBezTo>
                  <a:pt x="555811" y="35859"/>
                  <a:pt x="482972" y="17929"/>
                  <a:pt x="41013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4905936" y="3742765"/>
            <a:ext cx="448234" cy="555812"/>
          </a:xfrm>
          <a:custGeom>
            <a:avLst/>
            <a:gdLst>
              <a:gd name="connsiteX0" fmla="*/ 351864 w 448234"/>
              <a:gd name="connsiteY0" fmla="*/ 116541 h 555812"/>
              <a:gd name="connsiteX1" fmla="*/ 56029 w 448234"/>
              <a:gd name="connsiteY1" fmla="*/ 62753 h 555812"/>
              <a:gd name="connsiteX2" fmla="*/ 56029 w 448234"/>
              <a:gd name="connsiteY2" fmla="*/ 493059 h 555812"/>
              <a:gd name="connsiteX3" fmla="*/ 392205 w 448234"/>
              <a:gd name="connsiteY3" fmla="*/ 439270 h 555812"/>
              <a:gd name="connsiteX4" fmla="*/ 392205 w 448234"/>
              <a:gd name="connsiteY4" fmla="*/ 76200 h 55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234" h="555812">
                <a:moveTo>
                  <a:pt x="351864" y="116541"/>
                </a:moveTo>
                <a:cubicBezTo>
                  <a:pt x="228599" y="58270"/>
                  <a:pt x="105335" y="0"/>
                  <a:pt x="56029" y="62753"/>
                </a:cubicBezTo>
                <a:cubicBezTo>
                  <a:pt x="6723" y="125506"/>
                  <a:pt x="0" y="430306"/>
                  <a:pt x="56029" y="493059"/>
                </a:cubicBezTo>
                <a:cubicBezTo>
                  <a:pt x="112058" y="555812"/>
                  <a:pt x="336176" y="508746"/>
                  <a:pt x="392205" y="439270"/>
                </a:cubicBezTo>
                <a:cubicBezTo>
                  <a:pt x="448234" y="369794"/>
                  <a:pt x="420219" y="222997"/>
                  <a:pt x="392205" y="762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>
            <a:off x="4926106" y="4269441"/>
            <a:ext cx="714935" cy="551330"/>
          </a:xfrm>
          <a:custGeom>
            <a:avLst/>
            <a:gdLst>
              <a:gd name="connsiteX0" fmla="*/ 654423 w 714935"/>
              <a:gd name="connsiteY0" fmla="*/ 168088 h 551330"/>
              <a:gd name="connsiteX1" fmla="*/ 546847 w 714935"/>
              <a:gd name="connsiteY1" fmla="*/ 60512 h 551330"/>
              <a:gd name="connsiteX2" fmla="*/ 103094 w 714935"/>
              <a:gd name="connsiteY2" fmla="*/ 60512 h 551330"/>
              <a:gd name="connsiteX3" fmla="*/ 22412 w 714935"/>
              <a:gd name="connsiteY3" fmla="*/ 423583 h 551330"/>
              <a:gd name="connsiteX4" fmla="*/ 237565 w 714935"/>
              <a:gd name="connsiteY4" fmla="*/ 477371 h 551330"/>
              <a:gd name="connsiteX5" fmla="*/ 640976 w 714935"/>
              <a:gd name="connsiteY5" fmla="*/ 477371 h 551330"/>
              <a:gd name="connsiteX6" fmla="*/ 681318 w 714935"/>
              <a:gd name="connsiteY6" fmla="*/ 33618 h 5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935" h="551330">
                <a:moveTo>
                  <a:pt x="654423" y="168088"/>
                </a:moveTo>
                <a:cubicBezTo>
                  <a:pt x="646579" y="123264"/>
                  <a:pt x="638735" y="78441"/>
                  <a:pt x="546847" y="60512"/>
                </a:cubicBezTo>
                <a:cubicBezTo>
                  <a:pt x="454959" y="42583"/>
                  <a:pt x="190500" y="0"/>
                  <a:pt x="103094" y="60512"/>
                </a:cubicBezTo>
                <a:cubicBezTo>
                  <a:pt x="15688" y="121024"/>
                  <a:pt x="0" y="354107"/>
                  <a:pt x="22412" y="423583"/>
                </a:cubicBezTo>
                <a:cubicBezTo>
                  <a:pt x="44824" y="493060"/>
                  <a:pt x="134471" y="468406"/>
                  <a:pt x="237565" y="477371"/>
                </a:cubicBezTo>
                <a:cubicBezTo>
                  <a:pt x="340659" y="486336"/>
                  <a:pt x="567017" y="551330"/>
                  <a:pt x="640976" y="477371"/>
                </a:cubicBezTo>
                <a:cubicBezTo>
                  <a:pt x="714935" y="403412"/>
                  <a:pt x="698126" y="218515"/>
                  <a:pt x="681318" y="336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>
            <a:off x="2463053" y="5190565"/>
            <a:ext cx="1692088" cy="632011"/>
          </a:xfrm>
          <a:custGeom>
            <a:avLst/>
            <a:gdLst>
              <a:gd name="connsiteX0" fmla="*/ 293594 w 1692088"/>
              <a:gd name="connsiteY0" fmla="*/ 107576 h 632011"/>
              <a:gd name="connsiteX1" fmla="*/ 132229 w 1692088"/>
              <a:gd name="connsiteY1" fmla="*/ 282388 h 632011"/>
              <a:gd name="connsiteX2" fmla="*/ 226359 w 1692088"/>
              <a:gd name="connsiteY2" fmla="*/ 564776 h 632011"/>
              <a:gd name="connsiteX3" fmla="*/ 1490382 w 1692088"/>
              <a:gd name="connsiteY3" fmla="*/ 551329 h 632011"/>
              <a:gd name="connsiteX4" fmla="*/ 1436594 w 1692088"/>
              <a:gd name="connsiteY4" fmla="*/ 80682 h 632011"/>
              <a:gd name="connsiteX5" fmla="*/ 105335 w 1692088"/>
              <a:gd name="connsiteY5" fmla="*/ 67235 h 63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2088" h="632011">
                <a:moveTo>
                  <a:pt x="293594" y="107576"/>
                </a:moveTo>
                <a:cubicBezTo>
                  <a:pt x="218514" y="156882"/>
                  <a:pt x="143435" y="206188"/>
                  <a:pt x="132229" y="282388"/>
                </a:cubicBezTo>
                <a:cubicBezTo>
                  <a:pt x="121023" y="358588"/>
                  <a:pt x="0" y="519952"/>
                  <a:pt x="226359" y="564776"/>
                </a:cubicBezTo>
                <a:cubicBezTo>
                  <a:pt x="452718" y="609600"/>
                  <a:pt x="1288676" y="632011"/>
                  <a:pt x="1490382" y="551329"/>
                </a:cubicBezTo>
                <a:cubicBezTo>
                  <a:pt x="1692088" y="470647"/>
                  <a:pt x="1667435" y="161364"/>
                  <a:pt x="1436594" y="80682"/>
                </a:cubicBezTo>
                <a:cubicBezTo>
                  <a:pt x="1205753" y="0"/>
                  <a:pt x="655544" y="33617"/>
                  <a:pt x="105335" y="672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Freeform 10"/>
          <p:cNvSpPr/>
          <p:nvPr/>
        </p:nvSpPr>
        <p:spPr>
          <a:xfrm>
            <a:off x="6656294" y="5699312"/>
            <a:ext cx="746312" cy="591670"/>
          </a:xfrm>
          <a:custGeom>
            <a:avLst/>
            <a:gdLst>
              <a:gd name="connsiteX0" fmla="*/ 255494 w 746312"/>
              <a:gd name="connsiteY0" fmla="*/ 82923 h 591670"/>
              <a:gd name="connsiteX1" fmla="*/ 67235 w 746312"/>
              <a:gd name="connsiteY1" fmla="*/ 217394 h 591670"/>
              <a:gd name="connsiteX2" fmla="*/ 121024 w 746312"/>
              <a:gd name="connsiteY2" fmla="*/ 553570 h 591670"/>
              <a:gd name="connsiteX3" fmla="*/ 685800 w 746312"/>
              <a:gd name="connsiteY3" fmla="*/ 445994 h 591670"/>
              <a:gd name="connsiteX4" fmla="*/ 484094 w 746312"/>
              <a:gd name="connsiteY4" fmla="*/ 56029 h 591670"/>
              <a:gd name="connsiteX5" fmla="*/ 0 w 746312"/>
              <a:gd name="connsiteY5" fmla="*/ 109817 h 59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312" h="591670">
                <a:moveTo>
                  <a:pt x="255494" y="82923"/>
                </a:moveTo>
                <a:cubicBezTo>
                  <a:pt x="172570" y="110938"/>
                  <a:pt x="89647" y="138953"/>
                  <a:pt x="67235" y="217394"/>
                </a:cubicBezTo>
                <a:cubicBezTo>
                  <a:pt x="44823" y="295835"/>
                  <a:pt x="17930" y="515470"/>
                  <a:pt x="121024" y="553570"/>
                </a:cubicBezTo>
                <a:cubicBezTo>
                  <a:pt x="224118" y="591670"/>
                  <a:pt x="625288" y="528917"/>
                  <a:pt x="685800" y="445994"/>
                </a:cubicBezTo>
                <a:cubicBezTo>
                  <a:pt x="746312" y="363071"/>
                  <a:pt x="598394" y="112059"/>
                  <a:pt x="484094" y="56029"/>
                </a:cubicBezTo>
                <a:cubicBezTo>
                  <a:pt x="369794" y="0"/>
                  <a:pt x="184897" y="54908"/>
                  <a:pt x="0" y="10981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Freeform 12"/>
          <p:cNvSpPr/>
          <p:nvPr/>
        </p:nvSpPr>
        <p:spPr>
          <a:xfrm>
            <a:off x="1907241" y="6320118"/>
            <a:ext cx="490817" cy="517712"/>
          </a:xfrm>
          <a:custGeom>
            <a:avLst/>
            <a:gdLst>
              <a:gd name="connsiteX0" fmla="*/ 230841 w 490817"/>
              <a:gd name="connsiteY0" fmla="*/ 40341 h 517712"/>
              <a:gd name="connsiteX1" fmla="*/ 15688 w 490817"/>
              <a:gd name="connsiteY1" fmla="*/ 174811 h 517712"/>
              <a:gd name="connsiteX2" fmla="*/ 136712 w 490817"/>
              <a:gd name="connsiteY2" fmla="*/ 484094 h 517712"/>
              <a:gd name="connsiteX3" fmla="*/ 459441 w 490817"/>
              <a:gd name="connsiteY3" fmla="*/ 376517 h 517712"/>
              <a:gd name="connsiteX4" fmla="*/ 324971 w 490817"/>
              <a:gd name="connsiteY4" fmla="*/ 0 h 5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817" h="517712">
                <a:moveTo>
                  <a:pt x="230841" y="40341"/>
                </a:moveTo>
                <a:cubicBezTo>
                  <a:pt x="131108" y="70596"/>
                  <a:pt x="31376" y="100852"/>
                  <a:pt x="15688" y="174811"/>
                </a:cubicBezTo>
                <a:cubicBezTo>
                  <a:pt x="0" y="248770"/>
                  <a:pt x="62753" y="450476"/>
                  <a:pt x="136712" y="484094"/>
                </a:cubicBezTo>
                <a:cubicBezTo>
                  <a:pt x="210671" y="517712"/>
                  <a:pt x="428065" y="457199"/>
                  <a:pt x="459441" y="376517"/>
                </a:cubicBezTo>
                <a:cubicBezTo>
                  <a:pt x="490817" y="295835"/>
                  <a:pt x="407894" y="147917"/>
                  <a:pt x="32497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Freeform 13"/>
          <p:cNvSpPr/>
          <p:nvPr/>
        </p:nvSpPr>
        <p:spPr>
          <a:xfrm>
            <a:off x="4941794" y="6349253"/>
            <a:ext cx="580465" cy="524436"/>
          </a:xfrm>
          <a:custGeom>
            <a:avLst/>
            <a:gdLst>
              <a:gd name="connsiteX0" fmla="*/ 531159 w 580465"/>
              <a:gd name="connsiteY0" fmla="*/ 78441 h 524436"/>
              <a:gd name="connsiteX1" fmla="*/ 289112 w 580465"/>
              <a:gd name="connsiteY1" fmla="*/ 11206 h 524436"/>
              <a:gd name="connsiteX2" fmla="*/ 33618 w 580465"/>
              <a:gd name="connsiteY2" fmla="*/ 145676 h 524436"/>
              <a:gd name="connsiteX3" fmla="*/ 87406 w 580465"/>
              <a:gd name="connsiteY3" fmla="*/ 468406 h 524436"/>
              <a:gd name="connsiteX4" fmla="*/ 504265 w 580465"/>
              <a:gd name="connsiteY4" fmla="*/ 481853 h 524436"/>
              <a:gd name="connsiteX5" fmla="*/ 544606 w 580465"/>
              <a:gd name="connsiteY5" fmla="*/ 253253 h 524436"/>
              <a:gd name="connsiteX6" fmla="*/ 410135 w 580465"/>
              <a:gd name="connsiteY6" fmla="*/ 64994 h 52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65" h="524436">
                <a:moveTo>
                  <a:pt x="531159" y="78441"/>
                </a:moveTo>
                <a:cubicBezTo>
                  <a:pt x="451597" y="39220"/>
                  <a:pt x="372036" y="0"/>
                  <a:pt x="289112" y="11206"/>
                </a:cubicBezTo>
                <a:cubicBezTo>
                  <a:pt x="206189" y="22412"/>
                  <a:pt x="67236" y="69476"/>
                  <a:pt x="33618" y="145676"/>
                </a:cubicBezTo>
                <a:cubicBezTo>
                  <a:pt x="0" y="221876"/>
                  <a:pt x="8965" y="412377"/>
                  <a:pt x="87406" y="468406"/>
                </a:cubicBezTo>
                <a:cubicBezTo>
                  <a:pt x="165847" y="524436"/>
                  <a:pt x="428065" y="517712"/>
                  <a:pt x="504265" y="481853"/>
                </a:cubicBezTo>
                <a:cubicBezTo>
                  <a:pt x="580465" y="445994"/>
                  <a:pt x="560294" y="322729"/>
                  <a:pt x="544606" y="253253"/>
                </a:cubicBezTo>
                <a:cubicBezTo>
                  <a:pt x="528918" y="183777"/>
                  <a:pt x="469526" y="124385"/>
                  <a:pt x="410135" y="6499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2561-08-10 มัทนะ๘๓\มัทนะ๘๓ 001.jpg"/>
          <p:cNvPicPr>
            <a:picLocks noChangeAspect="1" noChangeArrowheads="1"/>
          </p:cNvPicPr>
          <p:nvPr/>
        </p:nvPicPr>
        <p:blipFill>
          <a:blip r:embed="rId2"/>
          <a:srcRect t="44792"/>
          <a:stretch>
            <a:fillRect/>
          </a:stretch>
        </p:blipFill>
        <p:spPr bwMode="auto">
          <a:xfrm>
            <a:off x="0" y="0"/>
            <a:ext cx="9287533" cy="6858000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2786050" y="642918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Down Arrow 3"/>
          <p:cNvSpPr/>
          <p:nvPr/>
        </p:nvSpPr>
        <p:spPr>
          <a:xfrm>
            <a:off x="2214546" y="1071546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Down Arrow 4"/>
          <p:cNvSpPr/>
          <p:nvPr/>
        </p:nvSpPr>
        <p:spPr>
          <a:xfrm>
            <a:off x="5643570" y="1928802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Down Arrow 5"/>
          <p:cNvSpPr/>
          <p:nvPr/>
        </p:nvSpPr>
        <p:spPr>
          <a:xfrm>
            <a:off x="3214678" y="1928802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own Arrow 6"/>
          <p:cNvSpPr/>
          <p:nvPr/>
        </p:nvSpPr>
        <p:spPr>
          <a:xfrm>
            <a:off x="5500694" y="1428736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Down Arrow 7"/>
          <p:cNvSpPr/>
          <p:nvPr/>
        </p:nvSpPr>
        <p:spPr>
          <a:xfrm>
            <a:off x="3071802" y="1500174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3143240" y="5143512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Down Arrow 9"/>
          <p:cNvSpPr/>
          <p:nvPr/>
        </p:nvSpPr>
        <p:spPr>
          <a:xfrm>
            <a:off x="3357554" y="3929066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/>
        </p:nvSpPr>
        <p:spPr>
          <a:xfrm>
            <a:off x="5572132" y="3571876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>
            <a:off x="2928926" y="3571876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3000364" y="2714620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5072066" y="1857364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Pictures\2561-08-10 มัทนะ๘๔\มัทนะ๘๔ 001.jpg"/>
          <p:cNvPicPr>
            <a:picLocks noChangeAspect="1" noChangeArrowheads="1"/>
          </p:cNvPicPr>
          <p:nvPr/>
        </p:nvPicPr>
        <p:blipFill>
          <a:blip r:embed="rId2"/>
          <a:srcRect t="-5209"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Pictures\2561-08-10 มัทนะ๘๔\มัทนะ๘๔ 001.jpg"/>
          <p:cNvPicPr>
            <a:picLocks noChangeAspect="1" noChangeArrowheads="1"/>
          </p:cNvPicPr>
          <p:nvPr/>
        </p:nvPicPr>
        <p:blipFill>
          <a:blip r:embed="rId2"/>
          <a:srcRect b="14583"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ช่วยกันค้นศัพท์หน่อย</a:t>
            </a:r>
            <a:endParaRPr lang="th-TH" dirty="0">
              <a:solidFill>
                <a:srgbClr val="FF0066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40005" y="1389529"/>
            <a:ext cx="999566" cy="486336"/>
          </a:xfrm>
          <a:custGeom>
            <a:avLst/>
            <a:gdLst>
              <a:gd name="connsiteX0" fmla="*/ 284630 w 999566"/>
              <a:gd name="connsiteY0" fmla="*/ 439271 h 486336"/>
              <a:gd name="connsiteX1" fmla="*/ 96371 w 999566"/>
              <a:gd name="connsiteY1" fmla="*/ 129989 h 486336"/>
              <a:gd name="connsiteX2" fmla="*/ 862854 w 999566"/>
              <a:gd name="connsiteY2" fmla="*/ 49306 h 486336"/>
              <a:gd name="connsiteX3" fmla="*/ 862854 w 999566"/>
              <a:gd name="connsiteY3" fmla="*/ 425824 h 486336"/>
              <a:gd name="connsiteX4" fmla="*/ 42583 w 999566"/>
              <a:gd name="connsiteY4" fmla="*/ 412377 h 48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66" h="486336">
                <a:moveTo>
                  <a:pt x="284630" y="439271"/>
                </a:moveTo>
                <a:cubicBezTo>
                  <a:pt x="142315" y="317127"/>
                  <a:pt x="0" y="194983"/>
                  <a:pt x="96371" y="129989"/>
                </a:cubicBezTo>
                <a:cubicBezTo>
                  <a:pt x="192742" y="64995"/>
                  <a:pt x="735107" y="0"/>
                  <a:pt x="862854" y="49306"/>
                </a:cubicBezTo>
                <a:cubicBezTo>
                  <a:pt x="990601" y="98612"/>
                  <a:pt x="999566" y="365312"/>
                  <a:pt x="862854" y="425824"/>
                </a:cubicBezTo>
                <a:cubicBezTo>
                  <a:pt x="726142" y="486336"/>
                  <a:pt x="384362" y="449356"/>
                  <a:pt x="42583" y="41237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2658035" y="1405218"/>
            <a:ext cx="694764" cy="369794"/>
          </a:xfrm>
          <a:custGeom>
            <a:avLst/>
            <a:gdLst>
              <a:gd name="connsiteX0" fmla="*/ 354106 w 694764"/>
              <a:gd name="connsiteY0" fmla="*/ 316006 h 369794"/>
              <a:gd name="connsiteX1" fmla="*/ 112059 w 694764"/>
              <a:gd name="connsiteY1" fmla="*/ 316006 h 369794"/>
              <a:gd name="connsiteX2" fmla="*/ 71718 w 694764"/>
              <a:gd name="connsiteY2" fmla="*/ 87406 h 369794"/>
              <a:gd name="connsiteX3" fmla="*/ 542365 w 694764"/>
              <a:gd name="connsiteY3" fmla="*/ 33617 h 369794"/>
              <a:gd name="connsiteX4" fmla="*/ 649941 w 694764"/>
              <a:gd name="connsiteY4" fmla="*/ 289111 h 369794"/>
              <a:gd name="connsiteX5" fmla="*/ 273424 w 694764"/>
              <a:gd name="connsiteY5" fmla="*/ 369794 h 36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764" h="369794">
                <a:moveTo>
                  <a:pt x="354106" y="316006"/>
                </a:moveTo>
                <a:cubicBezTo>
                  <a:pt x="256615" y="335056"/>
                  <a:pt x="159124" y="354106"/>
                  <a:pt x="112059" y="316006"/>
                </a:cubicBezTo>
                <a:cubicBezTo>
                  <a:pt x="64994" y="277906"/>
                  <a:pt x="0" y="134471"/>
                  <a:pt x="71718" y="87406"/>
                </a:cubicBezTo>
                <a:cubicBezTo>
                  <a:pt x="143436" y="40341"/>
                  <a:pt x="445995" y="0"/>
                  <a:pt x="542365" y="33617"/>
                </a:cubicBezTo>
                <a:cubicBezTo>
                  <a:pt x="638735" y="67234"/>
                  <a:pt x="694764" y="233082"/>
                  <a:pt x="649941" y="289111"/>
                </a:cubicBezTo>
                <a:cubicBezTo>
                  <a:pt x="605118" y="345140"/>
                  <a:pt x="439271" y="357467"/>
                  <a:pt x="273424" y="36979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3063689" y="2415989"/>
            <a:ext cx="1490381" cy="401170"/>
          </a:xfrm>
          <a:custGeom>
            <a:avLst/>
            <a:gdLst>
              <a:gd name="connsiteX0" fmla="*/ 177052 w 1490381"/>
              <a:gd name="connsiteY0" fmla="*/ 44823 h 401170"/>
              <a:gd name="connsiteX1" fmla="*/ 1333499 w 1490381"/>
              <a:gd name="connsiteY1" fmla="*/ 4482 h 401170"/>
              <a:gd name="connsiteX2" fmla="*/ 1118346 w 1490381"/>
              <a:gd name="connsiteY2" fmla="*/ 58270 h 401170"/>
              <a:gd name="connsiteX3" fmla="*/ 916640 w 1490381"/>
              <a:gd name="connsiteY3" fmla="*/ 354105 h 401170"/>
              <a:gd name="connsiteX4" fmla="*/ 109817 w 1490381"/>
              <a:gd name="connsiteY4" fmla="*/ 340658 h 401170"/>
              <a:gd name="connsiteX5" fmla="*/ 257735 w 1490381"/>
              <a:gd name="connsiteY5" fmla="*/ 4482 h 40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0381" h="401170">
                <a:moveTo>
                  <a:pt x="177052" y="44823"/>
                </a:moveTo>
                <a:lnTo>
                  <a:pt x="1333499" y="4482"/>
                </a:lnTo>
                <a:cubicBezTo>
                  <a:pt x="1490381" y="6723"/>
                  <a:pt x="1187822" y="0"/>
                  <a:pt x="1118346" y="58270"/>
                </a:cubicBezTo>
                <a:cubicBezTo>
                  <a:pt x="1048870" y="116540"/>
                  <a:pt x="1084728" y="307040"/>
                  <a:pt x="916640" y="354105"/>
                </a:cubicBezTo>
                <a:cubicBezTo>
                  <a:pt x="748552" y="401170"/>
                  <a:pt x="219634" y="398928"/>
                  <a:pt x="109817" y="340658"/>
                </a:cubicBezTo>
                <a:cubicBezTo>
                  <a:pt x="0" y="282388"/>
                  <a:pt x="257735" y="4482"/>
                  <a:pt x="257735" y="44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6671983" y="3016623"/>
            <a:ext cx="1051111" cy="475130"/>
          </a:xfrm>
          <a:custGeom>
            <a:avLst/>
            <a:gdLst>
              <a:gd name="connsiteX0" fmla="*/ 871817 w 1051111"/>
              <a:gd name="connsiteY0" fmla="*/ 331695 h 475130"/>
              <a:gd name="connsiteX1" fmla="*/ 925605 w 1051111"/>
              <a:gd name="connsiteY1" fmla="*/ 35859 h 475130"/>
              <a:gd name="connsiteX2" fmla="*/ 118782 w 1051111"/>
              <a:gd name="connsiteY2" fmla="*/ 116542 h 475130"/>
              <a:gd name="connsiteX3" fmla="*/ 212911 w 1051111"/>
              <a:gd name="connsiteY3" fmla="*/ 439271 h 475130"/>
              <a:gd name="connsiteX4" fmla="*/ 925605 w 1051111"/>
              <a:gd name="connsiteY4" fmla="*/ 331695 h 47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111" h="475130">
                <a:moveTo>
                  <a:pt x="871817" y="331695"/>
                </a:moveTo>
                <a:cubicBezTo>
                  <a:pt x="961464" y="201706"/>
                  <a:pt x="1051111" y="71718"/>
                  <a:pt x="925605" y="35859"/>
                </a:cubicBezTo>
                <a:cubicBezTo>
                  <a:pt x="800099" y="0"/>
                  <a:pt x="237564" y="49307"/>
                  <a:pt x="118782" y="116542"/>
                </a:cubicBezTo>
                <a:cubicBezTo>
                  <a:pt x="0" y="183777"/>
                  <a:pt x="78441" y="403412"/>
                  <a:pt x="212911" y="439271"/>
                </a:cubicBezTo>
                <a:cubicBezTo>
                  <a:pt x="347381" y="475130"/>
                  <a:pt x="636493" y="403412"/>
                  <a:pt x="925605" y="33169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2622177" y="4338917"/>
            <a:ext cx="887506" cy="488577"/>
          </a:xfrm>
          <a:custGeom>
            <a:avLst/>
            <a:gdLst>
              <a:gd name="connsiteX0" fmla="*/ 174811 w 887506"/>
              <a:gd name="connsiteY0" fmla="*/ 340659 h 488577"/>
              <a:gd name="connsiteX1" fmla="*/ 753035 w 887506"/>
              <a:gd name="connsiteY1" fmla="*/ 394448 h 488577"/>
              <a:gd name="connsiteX2" fmla="*/ 779929 w 887506"/>
              <a:gd name="connsiteY2" fmla="*/ 71718 h 488577"/>
              <a:gd name="connsiteX3" fmla="*/ 107576 w 887506"/>
              <a:gd name="connsiteY3" fmla="*/ 58271 h 488577"/>
              <a:gd name="connsiteX4" fmla="*/ 134470 w 887506"/>
              <a:gd name="connsiteY4" fmla="*/ 421342 h 488577"/>
              <a:gd name="connsiteX5" fmla="*/ 524435 w 887506"/>
              <a:gd name="connsiteY5" fmla="*/ 461683 h 48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506" h="488577">
                <a:moveTo>
                  <a:pt x="174811" y="340659"/>
                </a:moveTo>
                <a:cubicBezTo>
                  <a:pt x="413496" y="389965"/>
                  <a:pt x="652182" y="439272"/>
                  <a:pt x="753035" y="394448"/>
                </a:cubicBezTo>
                <a:cubicBezTo>
                  <a:pt x="853888" y="349625"/>
                  <a:pt x="887506" y="127748"/>
                  <a:pt x="779929" y="71718"/>
                </a:cubicBezTo>
                <a:cubicBezTo>
                  <a:pt x="672353" y="15689"/>
                  <a:pt x="215153" y="0"/>
                  <a:pt x="107576" y="58271"/>
                </a:cubicBezTo>
                <a:cubicBezTo>
                  <a:pt x="0" y="116542"/>
                  <a:pt x="64994" y="354107"/>
                  <a:pt x="134470" y="421342"/>
                </a:cubicBezTo>
                <a:cubicBezTo>
                  <a:pt x="203947" y="488577"/>
                  <a:pt x="364191" y="475130"/>
                  <a:pt x="524435" y="46168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5643570" y="1928802"/>
            <a:ext cx="214314" cy="14287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2561-08-10 มัทนะ๘๕\มัทนะ๘๕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2561-08-10 มัทนะ๘๕\มัทนะ๘๕ 001.jpg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2561-08-10 มัทนะ๘๕\มัทนะ๘๕ 001.jpg"/>
          <p:cNvPicPr>
            <a:picLocks noChangeAspect="1" noChangeArrowheads="1"/>
          </p:cNvPicPr>
          <p:nvPr/>
        </p:nvPicPr>
        <p:blipFill>
          <a:blip r:embed="rId2"/>
          <a:srcRect t="47917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501122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/>
              <a:t>๐๐</a:t>
            </a:r>
            <a:r>
              <a:rPr lang="th-TH" sz="4400" dirty="0" smtClean="0">
                <a:solidFill>
                  <a:srgbClr val="FF0000"/>
                </a:solidFill>
              </a:rPr>
              <a:t>๐</a:t>
            </a:r>
            <a:r>
              <a:rPr lang="th-TH" sz="4400" dirty="0" smtClean="0"/>
              <a:t>๐๐                          </a:t>
            </a:r>
            <a:r>
              <a:rPr lang="th-TH" sz="4400" dirty="0" smtClean="0">
                <a:solidFill>
                  <a:srgbClr val="FF0000"/>
                </a:solidFill>
              </a:rPr>
              <a:t>๐๐</a:t>
            </a:r>
            <a:r>
              <a:rPr lang="th-TH" sz="4400" dirty="0" smtClean="0"/>
              <a:t>๐</a:t>
            </a:r>
            <a:r>
              <a:rPr lang="th-TH" sz="4400" dirty="0" smtClean="0">
                <a:solidFill>
                  <a:srgbClr val="FF0000"/>
                </a:solidFill>
              </a:rPr>
              <a:t>๐</a:t>
            </a:r>
            <a:r>
              <a:rPr lang="th-TH" sz="4400" dirty="0" smtClean="0"/>
              <a:t>๐๐</a:t>
            </a:r>
          </a:p>
          <a:p>
            <a:r>
              <a:rPr lang="th-TH" sz="4400" dirty="0" smtClean="0"/>
              <a:t>๐๐</a:t>
            </a:r>
            <a:r>
              <a:rPr lang="th-TH" sz="4400" dirty="0" smtClean="0">
                <a:solidFill>
                  <a:srgbClr val="FF0000"/>
                </a:solidFill>
              </a:rPr>
              <a:t>๐</a:t>
            </a:r>
            <a:r>
              <a:rPr lang="th-TH" sz="4400" dirty="0" smtClean="0"/>
              <a:t>๐๐                          </a:t>
            </a:r>
            <a:r>
              <a:rPr lang="th-TH" sz="4400" dirty="0" smtClean="0">
                <a:solidFill>
                  <a:srgbClr val="FF0000"/>
                </a:solidFill>
              </a:rPr>
              <a:t>๐๐</a:t>
            </a:r>
            <a:r>
              <a:rPr lang="th-TH" sz="4400" dirty="0" smtClean="0"/>
              <a:t>๐</a:t>
            </a:r>
            <a:r>
              <a:rPr lang="th-TH" sz="4400" dirty="0" smtClean="0">
                <a:solidFill>
                  <a:srgbClr val="FF0000"/>
                </a:solidFill>
              </a:rPr>
              <a:t>๐</a:t>
            </a:r>
            <a:r>
              <a:rPr lang="th-TH" sz="4400" dirty="0" smtClean="0"/>
              <a:t>๐๐</a:t>
            </a:r>
          </a:p>
          <a:p>
            <a:r>
              <a:rPr lang="th-TH" sz="4400" dirty="0" smtClean="0"/>
              <a:t>๐๐</a:t>
            </a:r>
            <a:r>
              <a:rPr lang="th-TH" sz="4400" dirty="0" smtClean="0">
                <a:solidFill>
                  <a:srgbClr val="FF0000"/>
                </a:solidFill>
              </a:rPr>
              <a:t>๐</a:t>
            </a:r>
            <a:r>
              <a:rPr lang="th-TH" sz="4400" dirty="0" smtClean="0"/>
              <a:t>๐๐                          </a:t>
            </a:r>
            <a:r>
              <a:rPr lang="th-TH" sz="4400" dirty="0" smtClean="0">
                <a:solidFill>
                  <a:srgbClr val="FF0000"/>
                </a:solidFill>
              </a:rPr>
              <a:t>๐๐</a:t>
            </a:r>
            <a:r>
              <a:rPr lang="th-TH" sz="4400" dirty="0" smtClean="0"/>
              <a:t>๐</a:t>
            </a:r>
            <a:r>
              <a:rPr lang="th-TH" sz="4400" dirty="0" smtClean="0">
                <a:solidFill>
                  <a:srgbClr val="FF0000"/>
                </a:solidFill>
              </a:rPr>
              <a:t>๐</a:t>
            </a:r>
            <a:r>
              <a:rPr lang="th-TH" sz="4400" dirty="0" smtClean="0"/>
              <a:t>๐๐</a:t>
            </a:r>
          </a:p>
          <a:p>
            <a:r>
              <a:rPr lang="th-TH" sz="4400" dirty="0" smtClean="0"/>
              <a:t>๐๐</a:t>
            </a:r>
            <a:r>
              <a:rPr lang="th-TH" sz="4400" dirty="0" smtClean="0">
                <a:solidFill>
                  <a:srgbClr val="FF0000"/>
                </a:solidFill>
              </a:rPr>
              <a:t>๐</a:t>
            </a:r>
            <a:r>
              <a:rPr lang="th-TH" sz="4400" dirty="0" smtClean="0"/>
              <a:t>๐๐                          </a:t>
            </a:r>
            <a:r>
              <a:rPr lang="th-TH" sz="4400" dirty="0" smtClean="0">
                <a:solidFill>
                  <a:srgbClr val="FF0000"/>
                </a:solidFill>
              </a:rPr>
              <a:t>๐๐</a:t>
            </a:r>
            <a:r>
              <a:rPr lang="th-TH" sz="4400" dirty="0" smtClean="0"/>
              <a:t>๐</a:t>
            </a:r>
            <a:r>
              <a:rPr lang="th-TH" sz="4400" dirty="0" smtClean="0">
                <a:solidFill>
                  <a:srgbClr val="FF0000"/>
                </a:solidFill>
              </a:rPr>
              <a:t>๐</a:t>
            </a:r>
            <a:r>
              <a:rPr lang="th-TH" sz="4400" dirty="0" smtClean="0"/>
              <a:t>๐๐</a:t>
            </a:r>
          </a:p>
          <a:p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๑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 ชื่อน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พ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ดลจ้า           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ก็จะ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กล้า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ข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ยันสอน</a:t>
            </a:r>
          </a:p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ตั้งใจ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บ่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เว้าวอน          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มิละ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ลด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ข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ยันลง</a:t>
            </a:r>
          </a:p>
          <a:p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๒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 วันนี้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จะ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ทำดี           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ธุระ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มี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มิ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ใหลหลง</a:t>
            </a:r>
          </a:p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ด้วยจิต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และ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มั่นคง       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สุขะ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แท้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เพราะ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ศิษย์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ดี</a:t>
            </a:r>
          </a:p>
          <a:p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๓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สอนไป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ส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นุกจัง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         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พละ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ยัง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จะ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ไม่หนี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ทนเหนื่อย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เพราะ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หน้าที่    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มะนะ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แน่ว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และ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แน่นอน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  <a:p>
            <a:endParaRPr lang="th-TH" sz="4400" dirty="0" smtClean="0">
              <a:latin typeface="#ZF Heah" pitchFamily="2" charset="0"/>
              <a:cs typeface="#ZF Heah" pitchFamily="2" charset="0"/>
            </a:endParaRPr>
          </a:p>
          <a:p>
            <a:endParaRPr lang="th-TH" sz="4400" dirty="0" smtClean="0">
              <a:latin typeface="#ZF Heah" pitchFamily="2" charset="0"/>
              <a:cs typeface="#ZF Heah" pitchFamily="2" charset="0"/>
            </a:endParaRPr>
          </a:p>
          <a:p>
            <a:endParaRPr lang="th-TH" sz="4400" dirty="0" smtClean="0"/>
          </a:p>
          <a:p>
            <a:endParaRPr lang="th-TH" sz="4400" dirty="0" smtClean="0"/>
          </a:p>
          <a:p>
            <a:endParaRPr lang="th-TH" sz="4400" dirty="0" smtClean="0"/>
          </a:p>
          <a:p>
            <a:r>
              <a:rPr lang="th-TH" sz="4400" dirty="0" smtClean="0"/>
              <a:t>ยันสอน</a:t>
            </a:r>
            <a:endParaRPr lang="th-TH" sz="4400" dirty="0"/>
          </a:p>
        </p:txBody>
      </p:sp>
      <p:sp>
        <p:nvSpPr>
          <p:cNvPr id="4" name="Freeform 3"/>
          <p:cNvSpPr/>
          <p:nvPr/>
        </p:nvSpPr>
        <p:spPr>
          <a:xfrm>
            <a:off x="1571604" y="500042"/>
            <a:ext cx="5228664" cy="605118"/>
          </a:xfrm>
          <a:custGeom>
            <a:avLst/>
            <a:gdLst>
              <a:gd name="connsiteX0" fmla="*/ 4827494 w 5228664"/>
              <a:gd name="connsiteY0" fmla="*/ 0 h 605118"/>
              <a:gd name="connsiteX1" fmla="*/ 4424082 w 5228664"/>
              <a:gd name="connsiteY1" fmla="*/ 215153 h 605118"/>
              <a:gd name="connsiteX2" fmla="*/ 0 w 5228664"/>
              <a:gd name="connsiteY2" fmla="*/ 605118 h 6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8664" h="605118">
                <a:moveTo>
                  <a:pt x="4827494" y="0"/>
                </a:moveTo>
                <a:cubicBezTo>
                  <a:pt x="5028079" y="57150"/>
                  <a:pt x="5228664" y="114300"/>
                  <a:pt x="4424082" y="215153"/>
                </a:cubicBezTo>
                <a:cubicBezTo>
                  <a:pt x="3619500" y="316006"/>
                  <a:pt x="1809750" y="460562"/>
                  <a:pt x="0" y="60511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6429388" y="1071546"/>
            <a:ext cx="244288" cy="726141"/>
          </a:xfrm>
          <a:custGeom>
            <a:avLst/>
            <a:gdLst>
              <a:gd name="connsiteX0" fmla="*/ 0 w 244288"/>
              <a:gd name="connsiteY0" fmla="*/ 0 h 726141"/>
              <a:gd name="connsiteX1" fmla="*/ 242047 w 244288"/>
              <a:gd name="connsiteY1" fmla="*/ 470647 h 726141"/>
              <a:gd name="connsiteX2" fmla="*/ 13447 w 244288"/>
              <a:gd name="connsiteY2" fmla="*/ 726141 h 7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88" h="726141">
                <a:moveTo>
                  <a:pt x="0" y="0"/>
                </a:moveTo>
                <a:cubicBezTo>
                  <a:pt x="119903" y="174812"/>
                  <a:pt x="239806" y="349624"/>
                  <a:pt x="242047" y="470647"/>
                </a:cubicBezTo>
                <a:cubicBezTo>
                  <a:pt x="244288" y="591670"/>
                  <a:pt x="128867" y="658905"/>
                  <a:pt x="13447" y="726141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1214414" y="0"/>
            <a:ext cx="4793876" cy="387724"/>
          </a:xfrm>
          <a:custGeom>
            <a:avLst/>
            <a:gdLst>
              <a:gd name="connsiteX0" fmla="*/ 385482 w 4793876"/>
              <a:gd name="connsiteY0" fmla="*/ 387724 h 387724"/>
              <a:gd name="connsiteX1" fmla="*/ 627529 w 4793876"/>
              <a:gd name="connsiteY1" fmla="*/ 64994 h 387724"/>
              <a:gd name="connsiteX2" fmla="*/ 4150658 w 4793876"/>
              <a:gd name="connsiteY2" fmla="*/ 51547 h 387724"/>
              <a:gd name="connsiteX3" fmla="*/ 4486835 w 4793876"/>
              <a:gd name="connsiteY3" fmla="*/ 374277 h 387724"/>
              <a:gd name="connsiteX4" fmla="*/ 4486835 w 4793876"/>
              <a:gd name="connsiteY4" fmla="*/ 374277 h 38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3876" h="387724">
                <a:moveTo>
                  <a:pt x="385482" y="387724"/>
                </a:moveTo>
                <a:cubicBezTo>
                  <a:pt x="192741" y="254374"/>
                  <a:pt x="0" y="121024"/>
                  <a:pt x="627529" y="64994"/>
                </a:cubicBezTo>
                <a:cubicBezTo>
                  <a:pt x="1255058" y="8964"/>
                  <a:pt x="3507440" y="0"/>
                  <a:pt x="4150658" y="51547"/>
                </a:cubicBezTo>
                <a:cubicBezTo>
                  <a:pt x="4793876" y="103094"/>
                  <a:pt x="4486835" y="374277"/>
                  <a:pt x="4486835" y="374277"/>
                </a:cubicBezTo>
                <a:lnTo>
                  <a:pt x="4486835" y="374277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Freeform 10"/>
          <p:cNvSpPr/>
          <p:nvPr/>
        </p:nvSpPr>
        <p:spPr>
          <a:xfrm>
            <a:off x="1643042" y="1357298"/>
            <a:ext cx="3980329" cy="282389"/>
          </a:xfrm>
          <a:custGeom>
            <a:avLst/>
            <a:gdLst>
              <a:gd name="connsiteX0" fmla="*/ 0 w 3980329"/>
              <a:gd name="connsiteY0" fmla="*/ 282389 h 282389"/>
              <a:gd name="connsiteX1" fmla="*/ 806824 w 3980329"/>
              <a:gd name="connsiteY1" fmla="*/ 107577 h 282389"/>
              <a:gd name="connsiteX2" fmla="*/ 3254188 w 3980329"/>
              <a:gd name="connsiteY2" fmla="*/ 26894 h 282389"/>
              <a:gd name="connsiteX3" fmla="*/ 3980329 w 3980329"/>
              <a:gd name="connsiteY3" fmla="*/ 268942 h 28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0329" h="282389">
                <a:moveTo>
                  <a:pt x="0" y="282389"/>
                </a:moveTo>
                <a:cubicBezTo>
                  <a:pt x="132229" y="216274"/>
                  <a:pt x="264459" y="150160"/>
                  <a:pt x="806824" y="107577"/>
                </a:cubicBezTo>
                <a:cubicBezTo>
                  <a:pt x="1349189" y="64995"/>
                  <a:pt x="2725271" y="0"/>
                  <a:pt x="3254188" y="26894"/>
                </a:cubicBezTo>
                <a:cubicBezTo>
                  <a:pt x="3783105" y="53788"/>
                  <a:pt x="3881717" y="161365"/>
                  <a:pt x="3980329" y="268942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71604" y="1857364"/>
            <a:ext cx="5168154" cy="564777"/>
          </a:xfrm>
          <a:custGeom>
            <a:avLst/>
            <a:gdLst>
              <a:gd name="connsiteX0" fmla="*/ 4766983 w 5168154"/>
              <a:gd name="connsiteY0" fmla="*/ 0 h 564777"/>
              <a:gd name="connsiteX1" fmla="*/ 4498042 w 5168154"/>
              <a:gd name="connsiteY1" fmla="*/ 228600 h 564777"/>
              <a:gd name="connsiteX2" fmla="*/ 746312 w 5168154"/>
              <a:gd name="connsiteY2" fmla="*/ 322730 h 564777"/>
              <a:gd name="connsiteX3" fmla="*/ 20171 w 5168154"/>
              <a:gd name="connsiteY3" fmla="*/ 564777 h 5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8154" h="564777">
                <a:moveTo>
                  <a:pt x="4766983" y="0"/>
                </a:moveTo>
                <a:cubicBezTo>
                  <a:pt x="4967568" y="87406"/>
                  <a:pt x="5168154" y="174812"/>
                  <a:pt x="4498042" y="228600"/>
                </a:cubicBezTo>
                <a:cubicBezTo>
                  <a:pt x="3827930" y="282388"/>
                  <a:pt x="1492624" y="266701"/>
                  <a:pt x="746312" y="322730"/>
                </a:cubicBezTo>
                <a:cubicBezTo>
                  <a:pt x="0" y="378760"/>
                  <a:pt x="10085" y="471768"/>
                  <a:pt x="20171" y="56477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2561-08-08 มัทนะ๙๐\มัทนะ๙๐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0572" cy="6858000"/>
          </a:xfrm>
          <a:prstGeom prst="rect">
            <a:avLst/>
          </a:prstGeom>
          <a:noFill/>
        </p:spPr>
      </p:pic>
      <p:pic>
        <p:nvPicPr>
          <p:cNvPr id="3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786190"/>
            <a:ext cx="2857504" cy="2857505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6500826" y="428604"/>
            <a:ext cx="2071702" cy="29289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จับกลุ่ม </a:t>
            </a:r>
          </a:p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๓-๕ คน</a:t>
            </a:r>
          </a:p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อ่าน</a:t>
            </a:r>
            <a:endParaRPr lang="th-TH" sz="4400" b="1" dirty="0">
              <a:solidFill>
                <a:srgbClr val="FFFF00"/>
              </a:solidFill>
              <a:latin typeface="#ZF Heah" pitchFamily="2" charset="0"/>
              <a:cs typeface="#ZF Heah" pitchFamily="2" charset="0"/>
            </a:endParaRPr>
          </a:p>
        </p:txBody>
      </p:sp>
      <p:pic>
        <p:nvPicPr>
          <p:cNvPr id="5" name="Picture 2" descr="C:\Users\Admin\Pictures\2561-08-08 มัทนะ๙๐\มัทนะ๙๐ 001.jpg"/>
          <p:cNvPicPr>
            <a:picLocks noChangeAspect="1" noChangeArrowheads="1"/>
          </p:cNvPicPr>
          <p:nvPr/>
        </p:nvPicPr>
        <p:blipFill>
          <a:blip r:embed="rId2" cstate="print"/>
          <a:srcRect t="89963" r="79388"/>
          <a:stretch>
            <a:fillRect/>
          </a:stretch>
        </p:blipFill>
        <p:spPr bwMode="auto">
          <a:xfrm>
            <a:off x="0" y="0"/>
            <a:ext cx="2233832" cy="128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2561-08-08 มัทนะ๙๐\มัทนะ๙๐ 001.jpg"/>
          <p:cNvPicPr>
            <a:picLocks noChangeAspect="1" noChangeArrowheads="1"/>
          </p:cNvPicPr>
          <p:nvPr/>
        </p:nvPicPr>
        <p:blipFill>
          <a:blip r:embed="rId2" cstate="print"/>
          <a:srcRect t="18681" b="45055"/>
          <a:stretch>
            <a:fillRect/>
          </a:stretch>
        </p:blipFill>
        <p:spPr bwMode="auto">
          <a:xfrm>
            <a:off x="-95087" y="0"/>
            <a:ext cx="9831725" cy="7143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2561-08-08 มัทนะ๙๐\มัทนะ๙๐ 001.jpg"/>
          <p:cNvPicPr>
            <a:picLocks noChangeAspect="1" noChangeArrowheads="1"/>
          </p:cNvPicPr>
          <p:nvPr/>
        </p:nvPicPr>
        <p:blipFill>
          <a:blip r:embed="rId2" cstate="print"/>
          <a:srcRect t="53846" b="10989"/>
          <a:stretch>
            <a:fillRect/>
          </a:stretch>
        </p:blipFill>
        <p:spPr bwMode="auto">
          <a:xfrm>
            <a:off x="-428659" y="0"/>
            <a:ext cx="957266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561-08-08 มัทนะ๙๑\มัทนะ๙๑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57"/>
            <a:ext cx="6211861" cy="6807843"/>
          </a:xfrm>
          <a:prstGeom prst="rect">
            <a:avLst/>
          </a:prstGeom>
          <a:noFill/>
        </p:spPr>
      </p:pic>
      <p:pic>
        <p:nvPicPr>
          <p:cNvPr id="3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3879152"/>
            <a:ext cx="3143272" cy="2978848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6572264" y="1142984"/>
            <a:ext cx="2071702" cy="2286016"/>
          </a:xfrm>
          <a:prstGeom prst="wedgeRoundRectCallout">
            <a:avLst>
              <a:gd name="adj1" fmla="val 1236"/>
              <a:gd name="adj2" fmla="val 81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หน้านี้ด้วยนะ</a:t>
            </a:r>
            <a:endParaRPr lang="th-TH" sz="4400" b="1" dirty="0">
              <a:solidFill>
                <a:srgbClr val="FFFF00"/>
              </a:solidFill>
              <a:latin typeface="#ZF Heah" pitchFamily="2" charset="0"/>
              <a:cs typeface="#ZF Heah" pitchFamily="2" charset="0"/>
            </a:endParaRPr>
          </a:p>
        </p:txBody>
      </p:sp>
      <p:pic>
        <p:nvPicPr>
          <p:cNvPr id="6" name="Picture 2" descr="C:\Users\Admin\Pictures\2561-08-08 มัทนะ๙๑\มัทนะ๙๑ 001.jpg"/>
          <p:cNvPicPr>
            <a:picLocks noChangeAspect="1" noChangeArrowheads="1"/>
          </p:cNvPicPr>
          <p:nvPr/>
        </p:nvPicPr>
        <p:blipFill>
          <a:blip r:embed="rId2"/>
          <a:srcRect l="52487" t="93405" r="8016" b="-932"/>
          <a:stretch>
            <a:fillRect/>
          </a:stretch>
        </p:blipFill>
        <p:spPr bwMode="auto">
          <a:xfrm>
            <a:off x="2928926" y="5643578"/>
            <a:ext cx="367279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561-08-08 มัทนะ๙๑\มัทนะ๙๑ 001.jpg"/>
          <p:cNvPicPr>
            <a:picLocks noChangeAspect="1" noChangeArrowheads="1"/>
          </p:cNvPicPr>
          <p:nvPr/>
        </p:nvPicPr>
        <p:blipFill>
          <a:blip r:embed="rId2"/>
          <a:srcRect b="58064"/>
          <a:stretch>
            <a:fillRect/>
          </a:stretch>
        </p:blipFill>
        <p:spPr bwMode="auto">
          <a:xfrm>
            <a:off x="0" y="0"/>
            <a:ext cx="9272724" cy="7072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561-08-08 มัทนะ๙๑\มัทนะ๙๑ 001.jpg"/>
          <p:cNvPicPr>
            <a:picLocks noChangeAspect="1" noChangeArrowheads="1"/>
          </p:cNvPicPr>
          <p:nvPr/>
        </p:nvPicPr>
        <p:blipFill>
          <a:blip r:embed="rId2"/>
          <a:srcRect t="41936" b="16129"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643050"/>
            <a:ext cx="6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มารู้</a:t>
            </a:r>
          </a:p>
          <a:p>
            <a:pPr algn="ctr"/>
            <a:r>
              <a:rPr lang="th-TH" sz="7200" b="1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เรื่องราวคร่าว ๆ</a:t>
            </a:r>
          </a:p>
          <a:p>
            <a:pPr algn="ctr"/>
            <a:r>
              <a:rPr lang="th-TH" sz="7200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กันนะ</a:t>
            </a:r>
            <a:endParaRPr lang="th-TH" sz="7200" b="1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7446</TotalTime>
  <Words>191</Words>
  <Application>Microsoft Office PowerPoint</Application>
  <PresentationFormat>On-screen Show (4:3)</PresentationFormat>
  <Paragraphs>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Admin</cp:lastModifiedBy>
  <cp:revision>303</cp:revision>
  <dcterms:created xsi:type="dcterms:W3CDTF">2017-08-26T17:53:08Z</dcterms:created>
  <dcterms:modified xsi:type="dcterms:W3CDTF">2018-08-17T05:43:47Z</dcterms:modified>
</cp:coreProperties>
</file>