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663300"/>
    <a:srgbClr val="FFFF66"/>
    <a:srgbClr val="FF9900"/>
    <a:srgbClr val="00FF00"/>
    <a:srgbClr val="996633"/>
    <a:srgbClr val="009900"/>
    <a:srgbClr val="00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BBD-AE77-457B-BDDE-E2A37F074A94}" type="datetimeFigureOut">
              <a:rPr lang="th-TH" smtClean="0"/>
              <a:pPr/>
              <a:t>12/09/61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BBD-AE77-457B-BDDE-E2A37F074A94}" type="datetimeFigureOut">
              <a:rPr lang="th-TH" smtClean="0"/>
              <a:pPr/>
              <a:t>12/09/61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BBD-AE77-457B-BDDE-E2A37F074A94}" type="datetimeFigureOut">
              <a:rPr lang="th-TH" smtClean="0"/>
              <a:pPr/>
              <a:t>12/09/61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BBD-AE77-457B-BDDE-E2A37F074A94}" type="datetimeFigureOut">
              <a:rPr lang="th-TH" smtClean="0"/>
              <a:pPr/>
              <a:t>12/09/61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BBD-AE77-457B-BDDE-E2A37F074A94}" type="datetimeFigureOut">
              <a:rPr lang="th-TH" smtClean="0"/>
              <a:pPr/>
              <a:t>12/09/61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BBD-AE77-457B-BDDE-E2A37F074A94}" type="datetimeFigureOut">
              <a:rPr lang="th-TH" smtClean="0"/>
              <a:pPr/>
              <a:t>12/09/61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BBD-AE77-457B-BDDE-E2A37F074A94}" type="datetimeFigureOut">
              <a:rPr lang="th-TH" smtClean="0"/>
              <a:pPr/>
              <a:t>12/09/61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BBD-AE77-457B-BDDE-E2A37F074A94}" type="datetimeFigureOut">
              <a:rPr lang="th-TH" smtClean="0"/>
              <a:pPr/>
              <a:t>12/09/61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BBD-AE77-457B-BDDE-E2A37F074A94}" type="datetimeFigureOut">
              <a:rPr lang="th-TH" smtClean="0"/>
              <a:pPr/>
              <a:t>12/09/61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BBD-AE77-457B-BDDE-E2A37F074A94}" type="datetimeFigureOut">
              <a:rPr lang="th-TH" smtClean="0"/>
              <a:pPr/>
              <a:t>12/09/61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BBD-AE77-457B-BDDE-E2A37F074A94}" type="datetimeFigureOut">
              <a:rPr lang="th-TH" smtClean="0"/>
              <a:pPr/>
              <a:t>12/09/61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5FBBD-AE77-457B-BDDE-E2A37F074A94}" type="datetimeFigureOut">
              <a:rPr lang="th-TH" smtClean="0"/>
              <a:pPr/>
              <a:t>12/09/61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47002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11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_Layiji MaHaNiYom V 1.2" pitchFamily="2" charset="0"/>
                <a:cs typeface="_Layiji MaHaNiYom V 1.2" pitchFamily="2" charset="0"/>
              </a:rPr>
              <a:t>คำราชาศัพท์</a:t>
            </a:r>
            <a:endParaRPr lang="th-TH" sz="115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_Layiji MaHaNiYom V 1.2" pitchFamily="2" charset="0"/>
              <a:cs typeface="_Layiji MaHaNiYom V 1.2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714356"/>
            <a:ext cx="8786874" cy="50006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_Layiji MaHaNiYom V 1.2" pitchFamily="2" charset="0"/>
                <a:cs typeface="_Layiji MaHaNiYom V 1.2" pitchFamily="2" charset="0"/>
              </a:rPr>
              <a:t>ใบมอบหมายงาน</a:t>
            </a:r>
            <a:endParaRPr lang="th-TH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_Layiji MaHaNiYom V 1.2" pitchFamily="2" charset="0"/>
              <a:cs typeface="_Layiji MaHaNiYom V 1.2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44" y="1285860"/>
            <a:ext cx="8786874" cy="171451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th-TH" sz="2400" dirty="0" smtClean="0">
                <a:solidFill>
                  <a:schemeClr val="tx1"/>
                </a:solidFill>
                <a:cs typeface="+mj-cs"/>
              </a:rPr>
              <a:t>๑.จงให้ความหมาย ของคำว่า “คำราชาศัพท์”  </a:t>
            </a:r>
          </a:p>
          <a:p>
            <a:pPr algn="l"/>
            <a:r>
              <a:rPr lang="th-TH" sz="2400" dirty="0" smtClean="0">
                <a:solidFill>
                  <a:schemeClr val="tx1"/>
                </a:solidFill>
                <a:cs typeface="+mj-cs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th-TH" sz="2400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2844" y="3071810"/>
            <a:ext cx="8786874" cy="17145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๒.จงค้นหาคำราชาศัพท์เกี่ยวกับเครื่องแต่งกาย</a:t>
            </a:r>
            <a:r>
              <a:rPr kumimoji="0" lang="th-TH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 ๕ คำ</a:t>
            </a: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kumimoji="0" lang="th-TH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42844" y="4929198"/>
            <a:ext cx="8786874" cy="17145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๓.</a:t>
            </a:r>
            <a:r>
              <a:rPr lang="th-TH" sz="2400" dirty="0" smtClean="0">
                <a:cs typeface="+mj-cs"/>
              </a:rPr>
              <a:t> </a:t>
            </a:r>
            <a:r>
              <a:rPr lang="th-TH" sz="2400" dirty="0" smtClean="0">
                <a:cs typeface="+mj-cs"/>
              </a:rPr>
              <a:t>จงค้นหาคำราชาศัพท์</a:t>
            </a:r>
            <a:r>
              <a:rPr lang="th-TH" sz="2400" dirty="0" smtClean="0">
                <a:cs typeface="+mj-cs"/>
              </a:rPr>
              <a:t>เกี่ยวกับอุปกรณ์เครื่องใช้  ๕ </a:t>
            </a:r>
            <a:r>
              <a:rPr lang="th-TH" sz="2400" dirty="0" smtClean="0">
                <a:cs typeface="+mj-cs"/>
              </a:rPr>
              <a:t>คำ </a:t>
            </a:r>
            <a:endParaRPr kumimoji="0" lang="th-TH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kumimoji="0" lang="th-TH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3372" y="214290"/>
            <a:ext cx="4572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i="1" dirty="0" smtClean="0"/>
              <a:t>ชื่อ....................................ห้อง ม๖/.............เลขที่.................</a:t>
            </a:r>
            <a:endParaRPr lang="th-TH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47002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endParaRPr lang="th-TH" sz="115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_Layiji MaHaNiYom V 1.2" pitchFamily="2" charset="0"/>
              <a:cs typeface="_Layiji MaHaNiYom V 1.2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1116</TotalTime>
  <Words>52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คำราชาศัพท์</vt:lpstr>
      <vt:lpstr>ใบมอบหมายงาน</vt:lpstr>
      <vt:lpstr>Slide 3</vt:lpstr>
    </vt:vector>
  </TitlesOfParts>
  <Company>Sky123.Org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Admin</cp:lastModifiedBy>
  <cp:revision>102</cp:revision>
  <dcterms:created xsi:type="dcterms:W3CDTF">2018-01-17T06:00:01Z</dcterms:created>
  <dcterms:modified xsi:type="dcterms:W3CDTF">2018-09-12T03:29:21Z</dcterms:modified>
</cp:coreProperties>
</file>