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9" r:id="rId2"/>
    <p:sldId id="26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7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(ส่วนที่ไม่มีชื่อ)" id="{BA0D679D-82A7-4477-BB0A-FBBF15098BB6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8029"/>
    <a:srgbClr val="A50021"/>
    <a:srgbClr val="00CCFF"/>
    <a:srgbClr val="FF7415"/>
    <a:srgbClr val="FFCCFF"/>
    <a:srgbClr val="009900"/>
    <a:srgbClr val="000000"/>
    <a:srgbClr val="CC33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97687" autoAdjust="0"/>
  </p:normalViewPr>
  <p:slideViewPr>
    <p:cSldViewPr>
      <p:cViewPr varScale="1">
        <p:scale>
          <a:sx n="77" d="100"/>
          <a:sy n="77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237C-D12A-48B4-8EEA-EF40B22129F1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927B-A553-40EE-A252-75590EB27D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386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7AD993-5EAF-4CAA-89A0-9FA403E1F1A2}" type="datetimeFigureOut">
              <a:rPr lang="th-TH" smtClean="0"/>
              <a:pPr/>
              <a:t>01/07/61</a:t>
            </a:fld>
            <a:endParaRPr lang="th-TH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4414" y="1214422"/>
            <a:ext cx="37862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#ZF Heah" pitchFamily="2" charset="0"/>
                <a:cs typeface="#ZF Heah" pitchFamily="2" charset="0"/>
              </a:rPr>
              <a:t>หวัดดีจ้า</a:t>
            </a:r>
          </a:p>
          <a:p>
            <a:pPr algn="ctr"/>
            <a:r>
              <a:rPr lang="th-TH" sz="5400" b="1" dirty="0" smtClean="0">
                <a:latin typeface="#ZF Heah" pitchFamily="2" charset="0"/>
                <a:cs typeface="#ZF Heah" pitchFamily="2" charset="0"/>
              </a:rPr>
              <a:t>วันนี้เราเรียนเรื่อง</a:t>
            </a:r>
          </a:p>
          <a:p>
            <a:pPr algn="ctr"/>
            <a:r>
              <a:rPr lang="th-TH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พยางค์</a:t>
            </a:r>
          </a:p>
          <a:p>
            <a:pPr algn="ctr"/>
            <a:r>
              <a:rPr lang="th-TH" sz="5400" b="1" dirty="0" smtClean="0">
                <a:latin typeface="#ZF Heah" pitchFamily="2" charset="0"/>
                <a:cs typeface="#ZF Heah" pitchFamily="2" charset="0"/>
              </a:rPr>
              <a:t>กันเนาะ</a:t>
            </a:r>
            <a:endParaRPr lang="th-TH" sz="5400" b="1" dirty="0">
              <a:latin typeface="#ZF Heah" pitchFamily="2" charset="0"/>
              <a:cs typeface="#ZF Heah" pitchFamily="2" charset="0"/>
            </a:endParaRPr>
          </a:p>
        </p:txBody>
      </p:sp>
      <p:pic>
        <p:nvPicPr>
          <p:cNvPr id="5" name="Picture 4" descr="à¸à¸¥à¸à¸²à¸£à¸à¹à¸à¸«à¸²à¸£à¸¹à¸à¸ à¸²à¸à¸ªà¸³à¸«à¸£à¸±à¸ à¹à¸«à¸£à¸µà¸¢à¸ 5 à¸«à¸²à¸¢à¸²à¸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199" y="1042987"/>
            <a:ext cx="8483601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งด</a:t>
            </a:r>
            <a:r>
              <a:rPr kumimoji="0" lang="th-TH" sz="1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ขนม</a:t>
            </a:r>
            <a:r>
              <a:rPr kumimoji="0" lang="th-TH" sz="1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บ้าง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ก็ดีนะ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285852" y="500042"/>
            <a:ext cx="703750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Happy  saving</a:t>
            </a:r>
            <a:endParaRPr kumimoji="0" lang="th-TH" sz="8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เรียนรู้เทคนิคการออม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8000" b="1" dirty="0" smtClean="0">
                <a:solidFill>
                  <a:srgbClr val="7030A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อย่าง</a:t>
            </a:r>
            <a:r>
              <a:rPr lang="th-TH" sz="8000" b="1" dirty="0" smtClean="0">
                <a:solidFill>
                  <a:srgbClr val="7030A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สนุกสนาน</a:t>
            </a:r>
            <a:endParaRPr lang="th-TH" sz="800" dirty="0" smtClean="0">
              <a:latin typeface="Arial" pitchFamily="34" charset="0"/>
              <a:cs typeface="Angsana New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471" y="3286124"/>
            <a:ext cx="2513041" cy="3056401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714356"/>
            <a:ext cx="857252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แบ่งเงินออกเป็นส่วนๆ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เช่น  </a:t>
            </a: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แบ่ง  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 </a:t>
            </a: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ส่วน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เก็บลืม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กิน / เรียน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ของใช้จำเป็น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1285860"/>
            <a:ext cx="70008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สะสม</a:t>
            </a: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เหรียญ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3975406"/>
            <a:ext cx="2370133" cy="2882594"/>
          </a:xfrm>
          <a:prstGeom prst="rect">
            <a:avLst/>
          </a:prstGeom>
          <a:noFill/>
        </p:spPr>
      </p:pic>
      <p:pic>
        <p:nvPicPr>
          <p:cNvPr id="3" name="Picture 2" descr="à¸£à¸¹à¸à¸ à¸²à¸à¸à¸µà¹à¹à¸à¸µà¹à¸¢à¸§à¸à¹à¸­à¸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7000924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629956"/>
            <a:ext cx="1714480" cy="2085178"/>
          </a:xfrm>
          <a:prstGeom prst="rect">
            <a:avLst/>
          </a:prstGeom>
          <a:noFill/>
        </p:spPr>
      </p:pic>
      <p:pic>
        <p:nvPicPr>
          <p:cNvPr id="4" name="Picture 3" descr="à¸à¸¥à¸à¸²à¸£à¸à¹à¸à¸«à¸²à¸£à¸¹à¸à¸ à¸²à¸à¸ªà¸³à¸«à¸£à¸±à¸ à¸ªà¸°à¸ªà¸¡à¸à¸à¸à¸±à¸à¸£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6643734" cy="5357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-285784" y="785794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สะสม</a:t>
            </a: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ธนบัตร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สะสม</a:t>
            </a: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เหรียญที่ระลึก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pic>
        <p:nvPicPr>
          <p:cNvPr id="3" name="Picture 2" descr="à¸à¸¥à¸à¸²à¸£à¸à¹à¸à¸«à¸²à¸£à¸¹à¸à¸ à¸²à¸à¸ªà¸³à¸«à¸£à¸±à¸ à¸à¹à¸²à¸¢à¸à¸²à¸£à¹à¸à¸´à¸à¸à¸´à¸ªà¹à¸à¹ à¸£à¸¸à¹à¸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6357982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714884"/>
            <a:ext cx="1558957" cy="1896028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8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อบรม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ค่ายการเงิน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โรงเรียนเตรียมอุดมศึกษา  ภาคตะวันออกเฉียงเหนือ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๑๙  มิถุนายน ๒๕๖๑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เราอยาก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0" b="1" dirty="0" smtClean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10000" b="1" dirty="0" smtClean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</a:t>
            </a:r>
            <a:r>
              <a:rPr kumimoji="0" lang="th-TH" sz="13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รวย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ตั้งแต่เป็นนักเรียนไหม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Picture 6" descr="à¸£à¸¹à¸à¸ à¸²à¸à¸à¸µà¹à¹à¸à¸µà¹à¸¢à¸§à¸à¹à¸­à¸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14554"/>
            <a:ext cx="218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Smart planning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วางแผนการเงินอย่างชาญฉลาด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ต้อง</a:t>
            </a:r>
            <a:r>
              <a:rPr kumimoji="0" lang="th-TH" sz="1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1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ออม</a:t>
            </a:r>
            <a:r>
              <a:rPr kumimoji="0" lang="th-TH" sz="1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90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ก่อนใช้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14480" y="0"/>
            <a:ext cx="74295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เก็บอย่าง</a:t>
            </a:r>
            <a:r>
              <a:rPr kumimoji="0" lang="th-TH" sz="1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มีกำหนดเวลา</a:t>
            </a: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ชัดเจน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4" name="Picture 3" descr="à¸£à¸¹à¸à¸ à¸²à¸à¸à¸µà¹à¹à¸à¸µà¹à¸¢à¸§à¸à¹à¸­à¸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357187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Smart  spe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nding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ฉลาดใช้จ่าย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อย่างคุ้มค่า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สิ่งที่จะซื้อ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มีความ</a:t>
            </a:r>
            <a:r>
              <a:rPr kumimoji="0" lang="th-TH" sz="1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จำเป็น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เพียงใด</a:t>
            </a:r>
            <a:r>
              <a:rPr kumimoji="0" lang="th-TH" sz="1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4297800"/>
            <a:ext cx="1987585" cy="2417333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ไม่ต้องดื่ม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น้ำหวาน</a:t>
            </a:r>
            <a:r>
              <a:rPr kumimoji="0" lang="th-TH" sz="9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ทุกวัน</a:t>
            </a: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ได้หรือไม่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3231</TotalTime>
  <Words>96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Admin</cp:lastModifiedBy>
  <cp:revision>164</cp:revision>
  <dcterms:created xsi:type="dcterms:W3CDTF">2017-08-26T17:53:08Z</dcterms:created>
  <dcterms:modified xsi:type="dcterms:W3CDTF">2018-07-01T08:49:53Z</dcterms:modified>
</cp:coreProperties>
</file>